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8"/>
  </p:notesMasterIdLst>
  <p:sldIdLst>
    <p:sldId id="308" r:id="rId3"/>
    <p:sldId id="288" r:id="rId4"/>
    <p:sldId id="289" r:id="rId5"/>
    <p:sldId id="290" r:id="rId6"/>
    <p:sldId id="291" r:id="rId7"/>
    <p:sldId id="292" r:id="rId8"/>
    <p:sldId id="304" r:id="rId9"/>
    <p:sldId id="391" r:id="rId10"/>
    <p:sldId id="260" r:id="rId11"/>
    <p:sldId id="262" r:id="rId12"/>
    <p:sldId id="310" r:id="rId13"/>
    <p:sldId id="327" r:id="rId14"/>
    <p:sldId id="328" r:id="rId15"/>
    <p:sldId id="329" r:id="rId16"/>
    <p:sldId id="330" r:id="rId17"/>
    <p:sldId id="334" r:id="rId18"/>
    <p:sldId id="333" r:id="rId19"/>
    <p:sldId id="332" r:id="rId20"/>
    <p:sldId id="312" r:id="rId21"/>
    <p:sldId id="335" r:id="rId22"/>
    <p:sldId id="316" r:id="rId23"/>
    <p:sldId id="326" r:id="rId24"/>
    <p:sldId id="389" r:id="rId25"/>
    <p:sldId id="390" r:id="rId26"/>
    <p:sldId id="317" r:id="rId27"/>
  </p:sldIdLst>
  <p:sldSz cx="18288000" cy="10296525"/>
  <p:notesSz cx="6858000" cy="9144000"/>
  <p:custDataLst>
    <p:tags r:id="rId29"/>
  </p:custDataLst>
  <p:defaultText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3">
          <p15:clr>
            <a:srgbClr val="A4A3A4"/>
          </p15:clr>
        </p15:guide>
        <p15:guide id="2" pos="57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45A"/>
    <a:srgbClr val="00C800"/>
    <a:srgbClr val="FFCD2F"/>
    <a:srgbClr val="FF5B5B"/>
    <a:srgbClr val="FFD54F"/>
    <a:srgbClr val="00EA75"/>
    <a:srgbClr val="FFC1C1"/>
    <a:srgbClr val="66FF99"/>
    <a:srgbClr val="42F053"/>
    <a:srgbClr val="85FF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85018" autoAdjust="0"/>
  </p:normalViewPr>
  <p:slideViewPr>
    <p:cSldViewPr>
      <p:cViewPr varScale="1">
        <p:scale>
          <a:sx n="39" d="100"/>
          <a:sy n="39" d="100"/>
        </p:scale>
        <p:origin x="772" y="40"/>
      </p:cViewPr>
      <p:guideLst>
        <p:guide orient="horz" pos="3243"/>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43D000-5AD8-4E04-ADAF-25AEFAEEDEE5}" type="datetimeFigureOut">
              <a:rPr lang="en-US" smtClean="0"/>
              <a:t>8/14/2021</a:t>
            </a:fld>
            <a:endParaRPr lang="en-US"/>
          </a:p>
        </p:txBody>
      </p:sp>
      <p:sp>
        <p:nvSpPr>
          <p:cNvPr id="4" name="Slide Image Placeholder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43E91-0332-46B7-84BF-5D2845605838}" type="slidenum">
              <a:rPr lang="en-US" smtClean="0"/>
              <a:t>‹#›</a:t>
            </a:fld>
            <a:endParaRPr lang="en-US"/>
          </a:p>
        </p:txBody>
      </p:sp>
    </p:spTree>
    <p:extLst>
      <p:ext uri="{BB962C8B-B14F-4D97-AF65-F5344CB8AC3E}">
        <p14:creationId xmlns:p14="http://schemas.microsoft.com/office/powerpoint/2010/main" val="831294989"/>
      </p:ext>
    </p:extLst>
  </p:cSld>
  <p:clrMap bg1="lt1" tx1="dk1" bg2="lt2" tx2="dk2" accent1="accent1" accent2="accent2" accent3="accent3" accent4="accent4" accent5="accent5" accent6="accent6" hlink="hlink" folHlink="folHlink"/>
  <p:notesStyle>
    <a:lvl1pPr marL="0" algn="l" defTabSz="1829349" rtl="0" eaLnBrk="1" latinLnBrk="0" hangingPunct="1">
      <a:defRPr sz="2400" kern="1200">
        <a:solidFill>
          <a:schemeClr val="tx1"/>
        </a:solidFill>
        <a:latin typeface="+mn-lt"/>
        <a:ea typeface="+mn-ea"/>
        <a:cs typeface="+mn-cs"/>
      </a:defRPr>
    </a:lvl1pPr>
    <a:lvl2pPr marL="914674" algn="l" defTabSz="1829349" rtl="0" eaLnBrk="1" latinLnBrk="0" hangingPunct="1">
      <a:defRPr sz="2400" kern="1200">
        <a:solidFill>
          <a:schemeClr val="tx1"/>
        </a:solidFill>
        <a:latin typeface="+mn-lt"/>
        <a:ea typeface="+mn-ea"/>
        <a:cs typeface="+mn-cs"/>
      </a:defRPr>
    </a:lvl2pPr>
    <a:lvl3pPr marL="1829349" algn="l" defTabSz="1829349" rtl="0" eaLnBrk="1" latinLnBrk="0" hangingPunct="1">
      <a:defRPr sz="2400" kern="1200">
        <a:solidFill>
          <a:schemeClr val="tx1"/>
        </a:solidFill>
        <a:latin typeface="+mn-lt"/>
        <a:ea typeface="+mn-ea"/>
        <a:cs typeface="+mn-cs"/>
      </a:defRPr>
    </a:lvl3pPr>
    <a:lvl4pPr marL="2744023" algn="l" defTabSz="1829349" rtl="0" eaLnBrk="1" latinLnBrk="0" hangingPunct="1">
      <a:defRPr sz="2400" kern="1200">
        <a:solidFill>
          <a:schemeClr val="tx1"/>
        </a:solidFill>
        <a:latin typeface="+mn-lt"/>
        <a:ea typeface="+mn-ea"/>
        <a:cs typeface="+mn-cs"/>
      </a:defRPr>
    </a:lvl4pPr>
    <a:lvl5pPr marL="3658697" algn="l" defTabSz="1829349" rtl="0" eaLnBrk="1" latinLnBrk="0" hangingPunct="1">
      <a:defRPr sz="2400" kern="1200">
        <a:solidFill>
          <a:schemeClr val="tx1"/>
        </a:solidFill>
        <a:latin typeface="+mn-lt"/>
        <a:ea typeface="+mn-ea"/>
        <a:cs typeface="+mn-cs"/>
      </a:defRPr>
    </a:lvl5pPr>
    <a:lvl6pPr marL="4573372" algn="l" defTabSz="1829349" rtl="0" eaLnBrk="1" latinLnBrk="0" hangingPunct="1">
      <a:defRPr sz="2400" kern="1200">
        <a:solidFill>
          <a:schemeClr val="tx1"/>
        </a:solidFill>
        <a:latin typeface="+mn-lt"/>
        <a:ea typeface="+mn-ea"/>
        <a:cs typeface="+mn-cs"/>
      </a:defRPr>
    </a:lvl6pPr>
    <a:lvl7pPr marL="5488046" algn="l" defTabSz="1829349" rtl="0" eaLnBrk="1" latinLnBrk="0" hangingPunct="1">
      <a:defRPr sz="2400" kern="1200">
        <a:solidFill>
          <a:schemeClr val="tx1"/>
        </a:solidFill>
        <a:latin typeface="+mn-lt"/>
        <a:ea typeface="+mn-ea"/>
        <a:cs typeface="+mn-cs"/>
      </a:defRPr>
    </a:lvl7pPr>
    <a:lvl8pPr marL="6402720" algn="l" defTabSz="1829349" rtl="0" eaLnBrk="1" latinLnBrk="0" hangingPunct="1">
      <a:defRPr sz="2400" kern="1200">
        <a:solidFill>
          <a:schemeClr val="tx1"/>
        </a:solidFill>
        <a:latin typeface="+mn-lt"/>
        <a:ea typeface="+mn-ea"/>
        <a:cs typeface="+mn-cs"/>
      </a:defRPr>
    </a:lvl8pPr>
    <a:lvl9pPr marL="7317395" algn="l" defTabSz="182934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F2043E91-0332-46B7-84BF-5D2845605838}" type="slidenum">
              <a:rPr lang="en-US" smtClean="0"/>
              <a:t>1</a:t>
            </a:fld>
            <a:endParaRPr lang="en-US"/>
          </a:p>
        </p:txBody>
      </p:sp>
    </p:spTree>
    <p:extLst>
      <p:ext uri="{BB962C8B-B14F-4D97-AF65-F5344CB8AC3E}">
        <p14:creationId xmlns:p14="http://schemas.microsoft.com/office/powerpoint/2010/main" val="21586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21</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22</a:t>
            </a:fld>
            <a:endParaRPr lang="en-US"/>
          </a:p>
        </p:txBody>
      </p:sp>
    </p:spTree>
    <p:extLst>
      <p:ext uri="{BB962C8B-B14F-4D97-AF65-F5344CB8AC3E}">
        <p14:creationId xmlns:p14="http://schemas.microsoft.com/office/powerpoint/2010/main" val="1890102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23</a:t>
            </a:fld>
            <a:endParaRPr lang="en-US"/>
          </a:p>
        </p:txBody>
      </p:sp>
    </p:spTree>
    <p:extLst>
      <p:ext uri="{BB962C8B-B14F-4D97-AF65-F5344CB8AC3E}">
        <p14:creationId xmlns:p14="http://schemas.microsoft.com/office/powerpoint/2010/main" val="3399225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3D6EED-E6C2-48BC-9864-E09DAD06105E}" type="slidenum">
              <a:rPr lang="en-US" smtClean="0"/>
              <a:t>24</a:t>
            </a:fld>
            <a:endParaRPr lang="en-US"/>
          </a:p>
        </p:txBody>
      </p:sp>
    </p:spTree>
    <p:extLst>
      <p:ext uri="{BB962C8B-B14F-4D97-AF65-F5344CB8AC3E}">
        <p14:creationId xmlns:p14="http://schemas.microsoft.com/office/powerpoint/2010/main" val="2178023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r>
              <a:rPr lang="en-US"/>
              <a:t>Hoàn</a:t>
            </a:r>
            <a:r>
              <a:rPr lang="en-US" baseline="0"/>
              <a:t> thành bài nào GV linh động viết vào nhé</a:t>
            </a:r>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t>25</a:t>
            </a:fld>
            <a:endParaRPr lang="en-US"/>
          </a:p>
        </p:txBody>
      </p:sp>
    </p:spTree>
    <p:extLst>
      <p:ext uri="{BB962C8B-B14F-4D97-AF65-F5344CB8AC3E}">
        <p14:creationId xmlns:p14="http://schemas.microsoft.com/office/powerpoint/2010/main" val="298364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43E91-0332-46B7-84BF-5D2845605838}" type="slidenum">
              <a:rPr lang="en-US" smtClean="0"/>
              <a:t>2</a:t>
            </a:fld>
            <a:endParaRPr lang="en-US"/>
          </a:p>
        </p:txBody>
      </p:sp>
    </p:spTree>
    <p:extLst>
      <p:ext uri="{BB962C8B-B14F-4D97-AF65-F5344CB8AC3E}">
        <p14:creationId xmlns:p14="http://schemas.microsoft.com/office/powerpoint/2010/main" val="2005601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43E91-0332-46B7-84BF-5D2845605838}" type="slidenum">
              <a:rPr lang="en-US" smtClean="0"/>
              <a:t>5</a:t>
            </a:fld>
            <a:endParaRPr lang="en-US"/>
          </a:p>
        </p:txBody>
      </p:sp>
    </p:spTree>
    <p:extLst>
      <p:ext uri="{BB962C8B-B14F-4D97-AF65-F5344CB8AC3E}">
        <p14:creationId xmlns:p14="http://schemas.microsoft.com/office/powerpoint/2010/main" val="99991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mn-ea"/>
              </a:rPr>
              <a:t>.</a:t>
            </a:r>
          </a:p>
          <a:p>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0832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8</a:t>
            </a:fld>
            <a:endParaRPr lang="en-US"/>
          </a:p>
        </p:txBody>
      </p:sp>
    </p:spTree>
    <p:extLst>
      <p:ext uri="{BB962C8B-B14F-4D97-AF65-F5344CB8AC3E}">
        <p14:creationId xmlns:p14="http://schemas.microsoft.com/office/powerpoint/2010/main" val="18097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9349" rtl="0" eaLnBrk="1" fontAlgn="auto" latinLnBrk="0" hangingPunct="1">
              <a:lnSpc>
                <a:spcPct val="100000"/>
              </a:lnSpc>
              <a:spcBef>
                <a:spcPts val="0"/>
              </a:spcBef>
              <a:spcAft>
                <a:spcPts val="0"/>
              </a:spcAft>
              <a:buClrTx/>
              <a:buSzTx/>
              <a:buFontTx/>
              <a:buNone/>
              <a:tabLst/>
              <a:defRPr/>
            </a:pPr>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14</a:t>
            </a:fld>
            <a:endParaRPr lang="en-US"/>
          </a:p>
        </p:txBody>
      </p:sp>
    </p:spTree>
    <p:extLst>
      <p:ext uri="{BB962C8B-B14F-4D97-AF65-F5344CB8AC3E}">
        <p14:creationId xmlns:p14="http://schemas.microsoft.com/office/powerpoint/2010/main" val="1849373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 cô tham khảo giáo án để h</a:t>
            </a:r>
            <a:r>
              <a:rPr lang="vi-VN"/>
              <a:t>ư</a:t>
            </a:r>
            <a:r>
              <a:rPr lang="en-US"/>
              <a:t>ớng dẫn hs xác định ph</a:t>
            </a:r>
            <a:r>
              <a:rPr lang="vi-VN"/>
              <a:t>ư</a:t>
            </a:r>
            <a:r>
              <a:rPr lang="en-US"/>
              <a:t>ơng h</a:t>
            </a:r>
            <a:r>
              <a:rPr lang="vi-VN"/>
              <a:t>ư</a:t>
            </a:r>
            <a:r>
              <a:rPr lang="en-US"/>
              <a:t>ớng trên la bàn hay điện thoại nhé</a:t>
            </a:r>
          </a:p>
        </p:txBody>
      </p:sp>
      <p:sp>
        <p:nvSpPr>
          <p:cNvPr id="4" name="Slide Number Placeholder 3"/>
          <p:cNvSpPr>
            <a:spLocks noGrp="1"/>
          </p:cNvSpPr>
          <p:nvPr>
            <p:ph type="sldNum" sz="quarter" idx="5"/>
          </p:nvPr>
        </p:nvSpPr>
        <p:spPr/>
        <p:txBody>
          <a:bodyPr/>
          <a:lstStyle/>
          <a:p>
            <a:fld id="{F2043E91-0332-46B7-84BF-5D2845605838}" type="slidenum">
              <a:rPr lang="en-US" smtClean="0"/>
              <a:t>15</a:t>
            </a:fld>
            <a:endParaRPr lang="en-US"/>
          </a:p>
        </p:txBody>
      </p:sp>
    </p:spTree>
    <p:extLst>
      <p:ext uri="{BB962C8B-B14F-4D97-AF65-F5344CB8AC3E}">
        <p14:creationId xmlns:p14="http://schemas.microsoft.com/office/powerpoint/2010/main" val="1655544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18</a:t>
            </a:fld>
            <a:endParaRPr lang="en-US"/>
          </a:p>
        </p:txBody>
      </p:sp>
    </p:spTree>
    <p:extLst>
      <p:ext uri="{BB962C8B-B14F-4D97-AF65-F5344CB8AC3E}">
        <p14:creationId xmlns:p14="http://schemas.microsoft.com/office/powerpoint/2010/main" val="2264693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043E91-0332-46B7-84BF-5D2845605838}" type="slidenum">
              <a:rPr lang="en-US" smtClean="0"/>
              <a:t>20</a:t>
            </a:fld>
            <a:endParaRPr lang="en-US"/>
          </a:p>
        </p:txBody>
      </p:sp>
    </p:spTree>
    <p:extLst>
      <p:ext uri="{BB962C8B-B14F-4D97-AF65-F5344CB8AC3E}">
        <p14:creationId xmlns:p14="http://schemas.microsoft.com/office/powerpoint/2010/main" val="347054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8598"/>
            <a:ext cx="15544800" cy="2207080"/>
          </a:xfrm>
        </p:spPr>
        <p:txBody>
          <a:bodyPr/>
          <a:lstStyle/>
          <a:p>
            <a:r>
              <a:rPr lang="en-US"/>
              <a:t>Click to edit Master title style</a:t>
            </a:r>
          </a:p>
        </p:txBody>
      </p:sp>
      <p:sp>
        <p:nvSpPr>
          <p:cNvPr id="3" name="Subtitle 2"/>
          <p:cNvSpPr>
            <a:spLocks noGrp="1"/>
          </p:cNvSpPr>
          <p:nvPr>
            <p:ph type="subTitle" idx="1"/>
          </p:nvPr>
        </p:nvSpPr>
        <p:spPr>
          <a:xfrm>
            <a:off x="2743200" y="5834698"/>
            <a:ext cx="12801600" cy="2631334"/>
          </a:xfrm>
        </p:spPr>
        <p:txBody>
          <a:bodyPr/>
          <a:lstStyle>
            <a:lvl1pPr marL="0" indent="0" algn="ctr">
              <a:buNone/>
              <a:defRPr>
                <a:solidFill>
                  <a:schemeClr val="tx1">
                    <a:tint val="75000"/>
                  </a:schemeClr>
                </a:solidFill>
              </a:defRPr>
            </a:lvl1pPr>
            <a:lvl2pPr marL="914674" indent="0" algn="ctr">
              <a:buNone/>
              <a:defRPr>
                <a:solidFill>
                  <a:schemeClr val="tx1">
                    <a:tint val="75000"/>
                  </a:schemeClr>
                </a:solidFill>
              </a:defRPr>
            </a:lvl2pPr>
            <a:lvl3pPr marL="1829349" indent="0" algn="ctr">
              <a:buNone/>
              <a:defRPr>
                <a:solidFill>
                  <a:schemeClr val="tx1">
                    <a:tint val="75000"/>
                  </a:schemeClr>
                </a:solidFill>
              </a:defRPr>
            </a:lvl3pPr>
            <a:lvl4pPr marL="2744023" indent="0" algn="ctr">
              <a:buNone/>
              <a:defRPr>
                <a:solidFill>
                  <a:schemeClr val="tx1">
                    <a:tint val="75000"/>
                  </a:schemeClr>
                </a:solidFill>
              </a:defRPr>
            </a:lvl4pPr>
            <a:lvl5pPr marL="3658697" indent="0" algn="ctr">
              <a:buNone/>
              <a:defRPr>
                <a:solidFill>
                  <a:schemeClr val="tx1">
                    <a:tint val="75000"/>
                  </a:schemeClr>
                </a:solidFill>
              </a:defRPr>
            </a:lvl5pPr>
            <a:lvl6pPr marL="4573372" indent="0" algn="ctr">
              <a:buNone/>
              <a:defRPr>
                <a:solidFill>
                  <a:schemeClr val="tx1">
                    <a:tint val="75000"/>
                  </a:schemeClr>
                </a:solidFill>
              </a:defRPr>
            </a:lvl6pPr>
            <a:lvl7pPr marL="5488046" indent="0" algn="ctr">
              <a:buNone/>
              <a:defRPr>
                <a:solidFill>
                  <a:schemeClr val="tx1">
                    <a:tint val="75000"/>
                  </a:schemeClr>
                </a:solidFill>
              </a:defRPr>
            </a:lvl7pPr>
            <a:lvl8pPr marL="6402720" indent="0" algn="ctr">
              <a:buNone/>
              <a:defRPr>
                <a:solidFill>
                  <a:schemeClr val="tx1">
                    <a:tint val="75000"/>
                  </a:schemeClr>
                </a:solidFill>
              </a:defRPr>
            </a:lvl8pPr>
            <a:lvl9pPr marL="73173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6201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1425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849"/>
            <a:ext cx="4114800" cy="65878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849"/>
            <a:ext cx="12039600" cy="65878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1619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B59D-0647-422E-9991-A6C096365F51}"/>
              </a:ext>
            </a:extLst>
          </p:cNvPr>
          <p:cNvSpPr>
            <a:spLocks noGrp="1"/>
          </p:cNvSpPr>
          <p:nvPr>
            <p:ph type="ctrTitle"/>
          </p:nvPr>
        </p:nvSpPr>
        <p:spPr>
          <a:xfrm>
            <a:off x="2286000" y="1685103"/>
            <a:ext cx="13716000" cy="3584716"/>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988E6068-31EC-4A14-A738-526751FD0930}"/>
              </a:ext>
            </a:extLst>
          </p:cNvPr>
          <p:cNvSpPr>
            <a:spLocks noGrp="1"/>
          </p:cNvSpPr>
          <p:nvPr>
            <p:ph type="subTitle" idx="1"/>
          </p:nvPr>
        </p:nvSpPr>
        <p:spPr>
          <a:xfrm>
            <a:off x="2286000" y="5408060"/>
            <a:ext cx="13716000" cy="24859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4446E1CE-0037-4198-BF0B-1584D96F1A75}"/>
              </a:ext>
            </a:extLst>
          </p:cNvPr>
          <p:cNvSpPr>
            <a:spLocks noGrp="1"/>
          </p:cNvSpPr>
          <p:nvPr>
            <p:ph type="dt" sz="half" idx="10"/>
          </p:nvPr>
        </p:nvSpPr>
        <p:spPr/>
        <p:txBody>
          <a:bodyPr/>
          <a:lstStyle/>
          <a:p>
            <a:fld id="{93E91754-D1A6-4037-AC9F-72F4EE16E6D6}"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43FE87C-C7CB-416E-925E-134D2EA6D951}"/>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2F76F8D-BC08-49CB-86FF-1E5BCE2C364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285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BBEB-57F9-4177-BCA8-17B691D6E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4FDE95-EAD2-4ABF-907F-06DF74FC94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7E7960-15C4-49F3-AB09-D88520009E94}"/>
              </a:ext>
            </a:extLst>
          </p:cNvPr>
          <p:cNvSpPr>
            <a:spLocks noGrp="1"/>
          </p:cNvSpPr>
          <p:nvPr>
            <p:ph type="dt" sz="half" idx="10"/>
          </p:nvPr>
        </p:nvSpPr>
        <p:spPr/>
        <p:txBody>
          <a:bodyPr/>
          <a:lstStyle/>
          <a:p>
            <a:fld id="{B65D4FC4-D768-4C25-9E26-AAD07C61B6CB}"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7F5BB21-5AD2-4E8E-B7BA-F9CC5A71841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0D99FF4-477B-40E6-AF35-99CB2E933F2D}"/>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2199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DBB89-81D5-4401-B144-B5CB3604343E}"/>
              </a:ext>
            </a:extLst>
          </p:cNvPr>
          <p:cNvSpPr>
            <a:spLocks noGrp="1"/>
          </p:cNvSpPr>
          <p:nvPr>
            <p:ph type="title"/>
          </p:nvPr>
        </p:nvSpPr>
        <p:spPr>
          <a:xfrm>
            <a:off x="1247775" y="2566982"/>
            <a:ext cx="15773400" cy="4283068"/>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EA1F79E-8CF3-4396-B41D-D2722AC019B2}"/>
              </a:ext>
            </a:extLst>
          </p:cNvPr>
          <p:cNvSpPr>
            <a:spLocks noGrp="1"/>
          </p:cNvSpPr>
          <p:nvPr>
            <p:ph type="body" idx="1"/>
          </p:nvPr>
        </p:nvSpPr>
        <p:spPr>
          <a:xfrm>
            <a:off x="1247775" y="6890570"/>
            <a:ext cx="15773400" cy="225236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E8D574-8A25-4558-BB66-4C20A57072B6}"/>
              </a:ext>
            </a:extLst>
          </p:cNvPr>
          <p:cNvSpPr>
            <a:spLocks noGrp="1"/>
          </p:cNvSpPr>
          <p:nvPr>
            <p:ph type="dt" sz="half" idx="10"/>
          </p:nvPr>
        </p:nvSpPr>
        <p:spPr/>
        <p:txBody>
          <a:bodyPr/>
          <a:lstStyle/>
          <a:p>
            <a:fld id="{B2AA4B7A-31D9-45DB-8137-E0A1D2D085A4}"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EDEBEC-DF66-4466-ACF8-F9CA0094DDD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D24BFB-92B1-4AB7-8B50-4AEA62397E3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11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A5F4A-4DF9-4002-95A5-3530E8E39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88F350-0FE4-4775-926B-6AD158FA8244}"/>
              </a:ext>
            </a:extLst>
          </p:cNvPr>
          <p:cNvSpPr>
            <a:spLocks noGrp="1"/>
          </p:cNvSpPr>
          <p:nvPr>
            <p:ph sz="half" idx="1"/>
          </p:nvPr>
        </p:nvSpPr>
        <p:spPr>
          <a:xfrm>
            <a:off x="1257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8F033F-F466-4F60-B23D-B2C0298D086A}"/>
              </a:ext>
            </a:extLst>
          </p:cNvPr>
          <p:cNvSpPr>
            <a:spLocks noGrp="1"/>
          </p:cNvSpPr>
          <p:nvPr>
            <p:ph sz="half" idx="2"/>
          </p:nvPr>
        </p:nvSpPr>
        <p:spPr>
          <a:xfrm>
            <a:off x="9258300" y="2740973"/>
            <a:ext cx="7772400" cy="6533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116C34-C84E-4CBD-B8E5-7E94FAD94A11}"/>
              </a:ext>
            </a:extLst>
          </p:cNvPr>
          <p:cNvSpPr>
            <a:spLocks noGrp="1"/>
          </p:cNvSpPr>
          <p:nvPr>
            <p:ph type="dt" sz="half" idx="10"/>
          </p:nvPr>
        </p:nvSpPr>
        <p:spPr/>
        <p:txBody>
          <a:bodyPr/>
          <a:lstStyle/>
          <a:p>
            <a:fld id="{70D36DBE-AD18-445B-9CBF-4922D2541732}"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9C0A888B-9C9F-4319-8E0D-20FB6A4A0844}"/>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D1A9771-8756-4B16-B9A2-9AF58D9158DE}"/>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839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4D2BE-499B-4684-9177-AD52E8D13FF5}"/>
              </a:ext>
            </a:extLst>
          </p:cNvPr>
          <p:cNvSpPr>
            <a:spLocks noGrp="1"/>
          </p:cNvSpPr>
          <p:nvPr>
            <p:ph type="title"/>
          </p:nvPr>
        </p:nvSpPr>
        <p:spPr>
          <a:xfrm>
            <a:off x="1259682" y="548195"/>
            <a:ext cx="15773400" cy="1990186"/>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F6130-A865-452B-90B3-7A1CC9183167}"/>
              </a:ext>
            </a:extLst>
          </p:cNvPr>
          <p:cNvSpPr>
            <a:spLocks noGrp="1"/>
          </p:cNvSpPr>
          <p:nvPr>
            <p:ph type="body" idx="1"/>
          </p:nvPr>
        </p:nvSpPr>
        <p:spPr>
          <a:xfrm>
            <a:off x="1259683" y="2524080"/>
            <a:ext cx="7736681"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8EF99-D3C2-457A-8B65-8C36D278CA2D}"/>
              </a:ext>
            </a:extLst>
          </p:cNvPr>
          <p:cNvSpPr>
            <a:spLocks noGrp="1"/>
          </p:cNvSpPr>
          <p:nvPr>
            <p:ph sz="half" idx="2"/>
          </p:nvPr>
        </p:nvSpPr>
        <p:spPr>
          <a:xfrm>
            <a:off x="1259683" y="3761092"/>
            <a:ext cx="7736681"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A83ABB-5FED-417F-B430-0A8729A24DC8}"/>
              </a:ext>
            </a:extLst>
          </p:cNvPr>
          <p:cNvSpPr>
            <a:spLocks noGrp="1"/>
          </p:cNvSpPr>
          <p:nvPr>
            <p:ph type="body" sz="quarter" idx="3"/>
          </p:nvPr>
        </p:nvSpPr>
        <p:spPr>
          <a:xfrm>
            <a:off x="9258300" y="2524080"/>
            <a:ext cx="7774782" cy="1237012"/>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BF50035-75CB-40A9-B461-7F1244CBBB18}"/>
              </a:ext>
            </a:extLst>
          </p:cNvPr>
          <p:cNvSpPr>
            <a:spLocks noGrp="1"/>
          </p:cNvSpPr>
          <p:nvPr>
            <p:ph sz="quarter" idx="4"/>
          </p:nvPr>
        </p:nvSpPr>
        <p:spPr>
          <a:xfrm>
            <a:off x="9258300" y="3761092"/>
            <a:ext cx="7774782" cy="5531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1619F3-2A2F-4907-A2BC-23A433D88C49}"/>
              </a:ext>
            </a:extLst>
          </p:cNvPr>
          <p:cNvSpPr>
            <a:spLocks noGrp="1"/>
          </p:cNvSpPr>
          <p:nvPr>
            <p:ph type="dt" sz="half" idx="10"/>
          </p:nvPr>
        </p:nvSpPr>
        <p:spPr/>
        <p:txBody>
          <a:bodyPr/>
          <a:lstStyle/>
          <a:p>
            <a:fld id="{E60BB929-CAB0-4E66-B0D1-6D7131C48067}" type="datetime1">
              <a:rPr lang="en-US" smtClean="0">
                <a:solidFill>
                  <a:prstClr val="black">
                    <a:tint val="75000"/>
                  </a:prstClr>
                </a:solidFill>
              </a:rPr>
              <a:pPr/>
              <a:t>8/14/2021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189BFBD2-1102-4243-82DE-ADFA55D6E6F7}"/>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955E29A-4C66-4144-BAFC-3FD860D6B8A4}"/>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5021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BCDC8-E8B3-4E20-AA1E-2B6B30C8EC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296805-1C7E-44AC-B744-4DE0D357D220}"/>
              </a:ext>
            </a:extLst>
          </p:cNvPr>
          <p:cNvSpPr>
            <a:spLocks noGrp="1"/>
          </p:cNvSpPr>
          <p:nvPr>
            <p:ph type="dt" sz="half" idx="10"/>
          </p:nvPr>
        </p:nvSpPr>
        <p:spPr/>
        <p:txBody>
          <a:bodyPr/>
          <a:lstStyle/>
          <a:p>
            <a:fld id="{35A41DEC-8CB6-4150-84D2-1B6C3321073D}" type="datetime1">
              <a:rPr lang="en-US" smtClean="0">
                <a:solidFill>
                  <a:prstClr val="black">
                    <a:tint val="75000"/>
                  </a:prstClr>
                </a:solidFill>
              </a:rPr>
              <a:pPr/>
              <a:t>8/14/2021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8321F5C-C203-4826-898D-E67D53C15CC3}"/>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20338F57-885D-4763-8829-DE37D1F2AD7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74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65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5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130550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14B6E-CD00-4F70-A503-05F539CAB625}"/>
              </a:ext>
            </a:extLst>
          </p:cNvPr>
          <p:cNvSpPr>
            <a:spLocks noGrp="1"/>
          </p:cNvSpPr>
          <p:nvPr>
            <p:ph type="dt" sz="half" idx="10"/>
          </p:nvPr>
        </p:nvSpPr>
        <p:spPr/>
        <p:txBody>
          <a:bodyPr/>
          <a:lstStyle/>
          <a:p>
            <a:fld id="{882E83E8-4BF6-41ED-B24D-B1BCC504AB5E}" type="datetime1">
              <a:rPr lang="en-US" smtClean="0">
                <a:solidFill>
                  <a:prstClr val="black">
                    <a:tint val="75000"/>
                  </a:prstClr>
                </a:solidFill>
              </a:rPr>
              <a:pPr/>
              <a:t>8/14/2021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551F71-A95A-4424-9DEC-6C989BE862BE}"/>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1C82B53-7E5B-4AD0-B086-433244708B1B}"/>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358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1160-EE49-4B4F-AA70-A8534C80030F}"/>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B5500EDF-C037-4E61-82BC-D35082FF5B61}"/>
              </a:ext>
            </a:extLst>
          </p:cNvPr>
          <p:cNvSpPr>
            <a:spLocks noGrp="1"/>
          </p:cNvSpPr>
          <p:nvPr>
            <p:ph idx="1"/>
          </p:nvPr>
        </p:nvSpPr>
        <p:spPr>
          <a:xfrm>
            <a:off x="7774782" y="1482510"/>
            <a:ext cx="9258300" cy="7317206"/>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A70FBC-75B9-4782-B983-69DB17F03597}"/>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9E2FDF5-E9D4-4CCD-BFA1-C3F4342860CA}"/>
              </a:ext>
            </a:extLst>
          </p:cNvPr>
          <p:cNvSpPr>
            <a:spLocks noGrp="1"/>
          </p:cNvSpPr>
          <p:nvPr>
            <p:ph type="dt" sz="half" idx="10"/>
          </p:nvPr>
        </p:nvSpPr>
        <p:spPr/>
        <p:txBody>
          <a:bodyPr/>
          <a:lstStyle/>
          <a:p>
            <a:fld id="{94CF0444-EB50-4226-8870-BADC4CA65CA7}"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650CC7C-C004-468C-9E6F-623B4A807976}"/>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E2A191F-2758-4AA7-BE34-DA41436630F9}"/>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7685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6EBA-9B57-4C61-A73E-080966D80E09}"/>
              </a:ext>
            </a:extLst>
          </p:cNvPr>
          <p:cNvSpPr>
            <a:spLocks noGrp="1"/>
          </p:cNvSpPr>
          <p:nvPr>
            <p:ph type="title"/>
          </p:nvPr>
        </p:nvSpPr>
        <p:spPr>
          <a:xfrm>
            <a:off x="1259683" y="686435"/>
            <a:ext cx="5898356" cy="2402523"/>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A57A42E0-5D29-4140-8D6C-14C514D457DA}"/>
              </a:ext>
            </a:extLst>
          </p:cNvPr>
          <p:cNvSpPr>
            <a:spLocks noGrp="1"/>
          </p:cNvSpPr>
          <p:nvPr>
            <p:ph type="pic" idx="1"/>
          </p:nvPr>
        </p:nvSpPr>
        <p:spPr>
          <a:xfrm>
            <a:off x="7774782" y="1482510"/>
            <a:ext cx="9258300" cy="7317206"/>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4E75EC6-C052-4A4C-A093-FE8A953AD09F}"/>
              </a:ext>
            </a:extLst>
          </p:cNvPr>
          <p:cNvSpPr>
            <a:spLocks noGrp="1"/>
          </p:cNvSpPr>
          <p:nvPr>
            <p:ph type="body" sz="half" idx="2"/>
          </p:nvPr>
        </p:nvSpPr>
        <p:spPr>
          <a:xfrm>
            <a:off x="1259683" y="3088957"/>
            <a:ext cx="5898356" cy="57226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95EAB23-AA18-4924-90A8-E9A230821292}"/>
              </a:ext>
            </a:extLst>
          </p:cNvPr>
          <p:cNvSpPr>
            <a:spLocks noGrp="1"/>
          </p:cNvSpPr>
          <p:nvPr>
            <p:ph type="dt" sz="half" idx="10"/>
          </p:nvPr>
        </p:nvSpPr>
        <p:spPr/>
        <p:txBody>
          <a:bodyPr/>
          <a:lstStyle/>
          <a:p>
            <a:fld id="{F04E9FE0-F613-45D1-BBEC-E0D1E908E4C9}" type="datetime1">
              <a:rPr lang="en-US" smtClean="0">
                <a:solidFill>
                  <a:prstClr val="black">
                    <a:tint val="75000"/>
                  </a:prstClr>
                </a:solidFill>
              </a:rPr>
              <a:pPr/>
              <a:t>8/14/2021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01D772-DB6F-4188-B19B-A506F4296F70}"/>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37AA725E-C691-49A7-B2B8-AE4E34C076D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3081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FC37D-10FF-4B86-8D36-9C393196E8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45F656-2C54-439C-BB68-0D56157DC0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54163-1188-498B-8D92-3645F127989B}"/>
              </a:ext>
            </a:extLst>
          </p:cNvPr>
          <p:cNvSpPr>
            <a:spLocks noGrp="1"/>
          </p:cNvSpPr>
          <p:nvPr>
            <p:ph type="dt" sz="half" idx="10"/>
          </p:nvPr>
        </p:nvSpPr>
        <p:spPr/>
        <p:txBody>
          <a:bodyPr/>
          <a:lstStyle/>
          <a:p>
            <a:fld id="{55116B8A-399A-4235-AB07-346AE68B21DD}"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8FB2661-504C-466A-BB11-75BBD5D99175}"/>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B2B745-2B95-4C9A-A4F6-8C24D0C1C745}"/>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983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EAFB6-13D8-434E-9EFE-BF444AA560D9}"/>
              </a:ext>
            </a:extLst>
          </p:cNvPr>
          <p:cNvSpPr>
            <a:spLocks noGrp="1"/>
          </p:cNvSpPr>
          <p:nvPr>
            <p:ph type="title" orient="vert"/>
          </p:nvPr>
        </p:nvSpPr>
        <p:spPr>
          <a:xfrm>
            <a:off x="13087350" y="548195"/>
            <a:ext cx="3943350" cy="87258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E67F4-265C-4C45-9C7D-612D057EE8F2}"/>
              </a:ext>
            </a:extLst>
          </p:cNvPr>
          <p:cNvSpPr>
            <a:spLocks noGrp="1"/>
          </p:cNvSpPr>
          <p:nvPr>
            <p:ph type="body" orient="vert" idx="1"/>
          </p:nvPr>
        </p:nvSpPr>
        <p:spPr>
          <a:xfrm>
            <a:off x="1257300" y="548195"/>
            <a:ext cx="11601450" cy="87258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8129C6-DBA2-434B-876E-AA43CB558EFE}"/>
              </a:ext>
            </a:extLst>
          </p:cNvPr>
          <p:cNvSpPr>
            <a:spLocks noGrp="1"/>
          </p:cNvSpPr>
          <p:nvPr>
            <p:ph type="dt" sz="half" idx="10"/>
          </p:nvPr>
        </p:nvSpPr>
        <p:spPr/>
        <p:txBody>
          <a:bodyPr/>
          <a:lstStyle/>
          <a:p>
            <a:fld id="{FBDE084B-FF74-4383-AAF8-CC54CFA6ADB5}"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021E6B-5430-4EE5-84C6-395314E9A13C}"/>
              </a:ext>
            </a:extLst>
          </p:cNvPr>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929567-9903-4A00-90FF-15A0D29B27E0}"/>
              </a:ext>
            </a:extLst>
          </p:cNvPr>
          <p:cNvSpPr>
            <a:spLocks noGrp="1"/>
          </p:cNvSpPr>
          <p:nvPr>
            <p:ph type="sldNum" sz="quarter" idx="12"/>
          </p:nvPr>
        </p:nvSpPr>
        <p:spPr/>
        <p:txBody>
          <a:bodyPr/>
          <a:lstStyle/>
          <a:p>
            <a:fld id="{32ED216A-C11D-45DF-B234-569C62D4022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717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68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bg>
      <p:bgPr>
        <a:solidFill>
          <a:srgbClr val="FF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01876" y="927164"/>
            <a:ext cx="15586074" cy="1716088"/>
          </a:xfrm>
        </p:spPr>
        <p:txBody>
          <a:bodyPr/>
          <a:lstStyle/>
          <a:p>
            <a:r>
              <a:rPr lang="en-US"/>
              <a:t>Click to edit Master title style</a:t>
            </a:r>
          </a:p>
        </p:txBody>
      </p:sp>
      <p:sp>
        <p:nvSpPr>
          <p:cNvPr id="3" name="Content Placeholder 2"/>
          <p:cNvSpPr>
            <a:spLocks noGrp="1"/>
          </p:cNvSpPr>
          <p:nvPr>
            <p:ph sz="half" idx="1"/>
          </p:nvPr>
        </p:nvSpPr>
        <p:spPr>
          <a:xfrm>
            <a:off x="2365376" y="3029372"/>
            <a:ext cx="7620000" cy="617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90176" y="3029372"/>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90176" y="6232735"/>
            <a:ext cx="7620000" cy="297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5"/>
          <p:cNvSpPr>
            <a:spLocks noGrp="1"/>
          </p:cNvSpPr>
          <p:nvPr>
            <p:ph type="dt" sz="half" idx="12"/>
          </p:nvPr>
        </p:nvSpPr>
        <p:spPr bwMode="auto">
          <a:xfrm>
            <a:off x="18288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F77E3F09-8C7E-4140-AC1E-B30ABF771E2B}" type="datetime1">
              <a:rPr lang="en-US" sz="2100" smtClean="0">
                <a:solidFill>
                  <a:prstClr val="black"/>
                </a:solidFill>
              </a:rPr>
              <a:pPr fontAlgn="base">
                <a:spcBef>
                  <a:spcPct val="0"/>
                </a:spcBef>
                <a:spcAft>
                  <a:spcPct val="0"/>
                </a:spcAft>
                <a:defRPr/>
              </a:pPr>
              <a:t>8/14/2021</a:t>
            </a:fld>
            <a:endParaRPr lang="en-US" sz="2100">
              <a:solidFill>
                <a:prstClr val="black"/>
              </a:solidFill>
            </a:endParaRPr>
          </a:p>
        </p:txBody>
      </p:sp>
      <p:sp>
        <p:nvSpPr>
          <p:cNvPr id="8" name="Footer Placeholder 6"/>
          <p:cNvSpPr>
            <a:spLocks noGrp="1"/>
          </p:cNvSpPr>
          <p:nvPr>
            <p:ph type="ftr" sz="quarter" idx="13"/>
          </p:nvPr>
        </p:nvSpPr>
        <p:spPr bwMode="auto">
          <a:xfrm>
            <a:off x="6705600" y="9495684"/>
            <a:ext cx="57912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r>
              <a:rPr lang="vi-VN" sz="2100">
                <a:solidFill>
                  <a:prstClr val="black"/>
                </a:solidFill>
              </a:rPr>
              <a:t>Bài giảng được chỉnh sửa bởi: Nguyễn Thị Tuyết Nga - TH Mai Động - Hoàng Mai - HN</a:t>
            </a:r>
            <a:endParaRPr lang="en-US" sz="2100">
              <a:solidFill>
                <a:prstClr val="black"/>
              </a:solidFill>
            </a:endParaRPr>
          </a:p>
        </p:txBody>
      </p:sp>
      <p:sp>
        <p:nvSpPr>
          <p:cNvPr id="9" name="Slide Number Placeholder 7"/>
          <p:cNvSpPr>
            <a:spLocks noGrp="1"/>
          </p:cNvSpPr>
          <p:nvPr>
            <p:ph type="sldNum" sz="quarter" idx="4"/>
          </p:nvPr>
        </p:nvSpPr>
        <p:spPr bwMode="auto">
          <a:xfrm>
            <a:off x="13563600" y="9495684"/>
            <a:ext cx="3810000" cy="6864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pPr fontAlgn="base">
              <a:spcBef>
                <a:spcPct val="0"/>
              </a:spcBef>
              <a:spcAft>
                <a:spcPct val="0"/>
              </a:spcAft>
              <a:defRPr/>
            </a:pPr>
            <a:fld id="{115D2767-D998-468D-9632-EA107E4ADF4F}" type="slidenum">
              <a:rPr lang="en-US" sz="2100">
                <a:solidFill>
                  <a:prstClr val="black"/>
                </a:solidFill>
                <a:latin typeface="Arial" panose="020B0604020202020204" pitchFamily="34" charset="0"/>
              </a:rPr>
              <a:pPr fontAlgn="base">
                <a:spcBef>
                  <a:spcPct val="0"/>
                </a:spcBef>
                <a:spcAft>
                  <a:spcPct val="0"/>
                </a:spcAft>
                <a:defRPr/>
              </a:pPr>
              <a:t>‹#›</a:t>
            </a:fld>
            <a:endParaRPr lang="en-US" sz="2100">
              <a:solidFill>
                <a:prstClr val="black"/>
              </a:solidFill>
              <a:latin typeface="Arial" panose="020B0604020202020204" pitchFamily="34" charset="0"/>
            </a:endParaRPr>
          </a:p>
        </p:txBody>
      </p:sp>
    </p:spTree>
    <p:extLst>
      <p:ext uri="{BB962C8B-B14F-4D97-AF65-F5344CB8AC3E}">
        <p14:creationId xmlns:p14="http://schemas.microsoft.com/office/powerpoint/2010/main" val="1048887893"/>
      </p:ext>
    </p:extLst>
  </p:cSld>
  <p:clrMapOvr>
    <a:masterClrMapping/>
  </p:clrMapOvr>
  <p:transition spd="med" advClick="0" advTm="10000">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277CA2-65DE-4B1A-8483-A56905C45565}" type="datetime1">
              <a:rPr lang="en-US" smtClean="0">
                <a:solidFill>
                  <a:prstClr val="black">
                    <a:tint val="75000"/>
                  </a:prstClr>
                </a:solidFill>
              </a:rPr>
              <a:pPr/>
              <a:t>8/14/2021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E4F7387-1A44-43D0-A42C-0F5D255AB470}" type="slidenum">
              <a:rPr lang="en-US" smtClean="0">
                <a:solidFill>
                  <a:prstClr val="black">
                    <a:tint val="75000"/>
                  </a:prstClr>
                </a:solidFill>
              </a:rPr>
              <a:pPr/>
              <a:t>‹#›</a:t>
            </a:fld>
            <a:endParaRPr lang="en-US">
              <a:solidFill>
                <a:prstClr val="black">
                  <a:tint val="75000"/>
                </a:prstClr>
              </a:solidFill>
            </a:endParaRPr>
          </a:p>
        </p:txBody>
      </p:sp>
      <p:sp>
        <p:nvSpPr>
          <p:cNvPr id="9" name="Picture Placeholder 8"/>
          <p:cNvSpPr>
            <a:spLocks noGrp="1"/>
          </p:cNvSpPr>
          <p:nvPr>
            <p:ph type="pic" sz="quarter" idx="13"/>
          </p:nvPr>
        </p:nvSpPr>
        <p:spPr>
          <a:xfrm>
            <a:off x="18452307" y="6385276"/>
            <a:ext cx="1371600" cy="1372870"/>
          </a:xfrm>
        </p:spPr>
        <p:txBody>
          <a:bodyPr/>
          <a:lstStyle/>
          <a:p>
            <a:endParaRPr lang="en-US"/>
          </a:p>
        </p:txBody>
      </p:sp>
    </p:spTree>
    <p:extLst>
      <p:ext uri="{BB962C8B-B14F-4D97-AF65-F5344CB8AC3E}">
        <p14:creationId xmlns:p14="http://schemas.microsoft.com/office/powerpoint/2010/main" val="92150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6473"/>
            <a:ext cx="15544800" cy="2045004"/>
          </a:xfrm>
        </p:spPr>
        <p:txBody>
          <a:bodyPr anchor="t"/>
          <a:lstStyle>
            <a:lvl1pPr algn="l">
              <a:defRPr sz="8000" b="1" cap="all"/>
            </a:lvl1pPr>
          </a:lstStyle>
          <a:p>
            <a:r>
              <a:rPr lang="en-US"/>
              <a:t>Click to edit Master title style</a:t>
            </a:r>
          </a:p>
        </p:txBody>
      </p:sp>
      <p:sp>
        <p:nvSpPr>
          <p:cNvPr id="3" name="Text Placeholder 2"/>
          <p:cNvSpPr>
            <a:spLocks noGrp="1"/>
          </p:cNvSpPr>
          <p:nvPr>
            <p:ph type="body" idx="1"/>
          </p:nvPr>
        </p:nvSpPr>
        <p:spPr>
          <a:xfrm>
            <a:off x="1444626" y="4364107"/>
            <a:ext cx="15544800" cy="2252364"/>
          </a:xfrm>
        </p:spPr>
        <p:txBody>
          <a:bodyPr anchor="b"/>
          <a:lstStyle>
            <a:lvl1pPr marL="0" indent="0">
              <a:buNone/>
              <a:defRPr sz="4000">
                <a:solidFill>
                  <a:schemeClr val="tx1">
                    <a:tint val="75000"/>
                  </a:schemeClr>
                </a:solidFill>
              </a:defRPr>
            </a:lvl1pPr>
            <a:lvl2pPr marL="914674" indent="0">
              <a:buNone/>
              <a:defRPr sz="3600">
                <a:solidFill>
                  <a:schemeClr val="tx1">
                    <a:tint val="75000"/>
                  </a:schemeClr>
                </a:solidFill>
              </a:defRPr>
            </a:lvl2pPr>
            <a:lvl3pPr marL="1829349" indent="0">
              <a:buNone/>
              <a:defRPr sz="3200">
                <a:solidFill>
                  <a:schemeClr val="tx1">
                    <a:tint val="75000"/>
                  </a:schemeClr>
                </a:solidFill>
              </a:defRPr>
            </a:lvl3pPr>
            <a:lvl4pPr marL="2744023" indent="0">
              <a:buNone/>
              <a:defRPr sz="2800">
                <a:solidFill>
                  <a:schemeClr val="tx1">
                    <a:tint val="75000"/>
                  </a:schemeClr>
                </a:solidFill>
              </a:defRPr>
            </a:lvl4pPr>
            <a:lvl5pPr marL="3658697" indent="0">
              <a:buNone/>
              <a:defRPr sz="2800">
                <a:solidFill>
                  <a:schemeClr val="tx1">
                    <a:tint val="75000"/>
                  </a:schemeClr>
                </a:solidFill>
              </a:defRPr>
            </a:lvl5pPr>
            <a:lvl6pPr marL="4573372" indent="0">
              <a:buNone/>
              <a:defRPr sz="2800">
                <a:solidFill>
                  <a:schemeClr val="tx1">
                    <a:tint val="75000"/>
                  </a:schemeClr>
                </a:solidFill>
              </a:defRPr>
            </a:lvl6pPr>
            <a:lvl7pPr marL="5488046" indent="0">
              <a:buNone/>
              <a:defRPr sz="2800">
                <a:solidFill>
                  <a:schemeClr val="tx1">
                    <a:tint val="75000"/>
                  </a:schemeClr>
                </a:solidFill>
              </a:defRPr>
            </a:lvl7pPr>
            <a:lvl8pPr marL="6402720" indent="0">
              <a:buNone/>
              <a:defRPr sz="2800">
                <a:solidFill>
                  <a:schemeClr val="tx1">
                    <a:tint val="75000"/>
                  </a:schemeClr>
                </a:solidFill>
              </a:defRPr>
            </a:lvl8pPr>
            <a:lvl9pPr marL="7317395" indent="0">
              <a:buNone/>
              <a:defRPr sz="2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8/14/2021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4513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96400" y="1801893"/>
            <a:ext cx="8077200" cy="509582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92792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2339"/>
            <a:ext cx="16459200" cy="17160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2304802"/>
            <a:ext cx="8080376"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4" name="Content Placeholder 3"/>
          <p:cNvSpPr>
            <a:spLocks noGrp="1"/>
          </p:cNvSpPr>
          <p:nvPr>
            <p:ph sz="half" idx="2"/>
          </p:nvPr>
        </p:nvSpPr>
        <p:spPr>
          <a:xfrm>
            <a:off x="914400" y="3265333"/>
            <a:ext cx="8080376"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90053" y="2304802"/>
            <a:ext cx="8083550" cy="960533"/>
          </a:xfrm>
        </p:spPr>
        <p:txBody>
          <a:bodyPr anchor="b"/>
          <a:lstStyle>
            <a:lvl1pPr marL="0" indent="0">
              <a:buNone/>
              <a:defRPr sz="4800" b="1"/>
            </a:lvl1pPr>
            <a:lvl2pPr marL="914674" indent="0">
              <a:buNone/>
              <a:defRPr sz="4000" b="1"/>
            </a:lvl2pPr>
            <a:lvl3pPr marL="1829349" indent="0">
              <a:buNone/>
              <a:defRPr sz="3600" b="1"/>
            </a:lvl3pPr>
            <a:lvl4pPr marL="2744023" indent="0">
              <a:buNone/>
              <a:defRPr sz="3200" b="1"/>
            </a:lvl4pPr>
            <a:lvl5pPr marL="3658697" indent="0">
              <a:buNone/>
              <a:defRPr sz="3200" b="1"/>
            </a:lvl5pPr>
            <a:lvl6pPr marL="4573372" indent="0">
              <a:buNone/>
              <a:defRPr sz="3200" b="1"/>
            </a:lvl6pPr>
            <a:lvl7pPr marL="5488046" indent="0">
              <a:buNone/>
              <a:defRPr sz="3200" b="1"/>
            </a:lvl7pPr>
            <a:lvl8pPr marL="6402720" indent="0">
              <a:buNone/>
              <a:defRPr sz="3200" b="1"/>
            </a:lvl8pPr>
            <a:lvl9pPr marL="7317395" indent="0">
              <a:buNone/>
              <a:defRPr sz="3200" b="1"/>
            </a:lvl9pPr>
          </a:lstStyle>
          <a:p>
            <a:pPr lvl="0"/>
            <a:r>
              <a:rPr lang="en-US"/>
              <a:t>Click to edit Master text styles</a:t>
            </a:r>
          </a:p>
        </p:txBody>
      </p:sp>
      <p:sp>
        <p:nvSpPr>
          <p:cNvPr id="6" name="Content Placeholder 5"/>
          <p:cNvSpPr>
            <a:spLocks noGrp="1"/>
          </p:cNvSpPr>
          <p:nvPr>
            <p:ph sz="quarter" idx="4"/>
          </p:nvPr>
        </p:nvSpPr>
        <p:spPr>
          <a:xfrm>
            <a:off x="9290053" y="3265333"/>
            <a:ext cx="8083550" cy="5932420"/>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8/14/2021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3696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8/14/2021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085120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8/14/2021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566455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953"/>
            <a:ext cx="6016626" cy="174469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7150100" y="409956"/>
            <a:ext cx="10223500" cy="8787799"/>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3" y="2154646"/>
            <a:ext cx="6016626" cy="7043109"/>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00739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7568"/>
            <a:ext cx="10972800" cy="850895"/>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3584576" y="920013"/>
            <a:ext cx="10972800" cy="6177915"/>
          </a:xfrm>
        </p:spPr>
        <p:txBody>
          <a:bodyPr/>
          <a:lstStyle>
            <a:lvl1pPr marL="0" indent="0">
              <a:buNone/>
              <a:defRPr sz="6400"/>
            </a:lvl1pPr>
            <a:lvl2pPr marL="914674" indent="0">
              <a:buNone/>
              <a:defRPr sz="5600"/>
            </a:lvl2pPr>
            <a:lvl3pPr marL="1829349" indent="0">
              <a:buNone/>
              <a:defRPr sz="4800"/>
            </a:lvl3pPr>
            <a:lvl4pPr marL="2744023" indent="0">
              <a:buNone/>
              <a:defRPr sz="4000"/>
            </a:lvl4pPr>
            <a:lvl5pPr marL="3658697" indent="0">
              <a:buNone/>
              <a:defRPr sz="4000"/>
            </a:lvl5pPr>
            <a:lvl6pPr marL="4573372" indent="0">
              <a:buNone/>
              <a:defRPr sz="4000"/>
            </a:lvl6pPr>
            <a:lvl7pPr marL="5488046" indent="0">
              <a:buNone/>
              <a:defRPr sz="4000"/>
            </a:lvl7pPr>
            <a:lvl8pPr marL="6402720" indent="0">
              <a:buNone/>
              <a:defRPr sz="4000"/>
            </a:lvl8pPr>
            <a:lvl9pPr marL="7317395" indent="0">
              <a:buNone/>
              <a:defRPr sz="4000"/>
            </a:lvl9pPr>
          </a:lstStyle>
          <a:p>
            <a:endParaRPr lang="en-US"/>
          </a:p>
        </p:txBody>
      </p:sp>
      <p:sp>
        <p:nvSpPr>
          <p:cNvPr id="4" name="Text Placeholder 3"/>
          <p:cNvSpPr>
            <a:spLocks noGrp="1"/>
          </p:cNvSpPr>
          <p:nvPr>
            <p:ph type="body" sz="half" idx="2"/>
          </p:nvPr>
        </p:nvSpPr>
        <p:spPr>
          <a:xfrm>
            <a:off x="3584576" y="8058462"/>
            <a:ext cx="10972800" cy="1208412"/>
          </a:xfrm>
        </p:spPr>
        <p:txBody>
          <a:bodyPr/>
          <a:lstStyle>
            <a:lvl1pPr marL="0" indent="0">
              <a:buNone/>
              <a:defRPr sz="2800"/>
            </a:lvl1pPr>
            <a:lvl2pPr marL="914674" indent="0">
              <a:buNone/>
              <a:defRPr sz="2400"/>
            </a:lvl2pPr>
            <a:lvl3pPr marL="1829349" indent="0">
              <a:buNone/>
              <a:defRPr sz="2000"/>
            </a:lvl3pPr>
            <a:lvl4pPr marL="2744023" indent="0">
              <a:buNone/>
              <a:defRPr sz="1800"/>
            </a:lvl4pPr>
            <a:lvl5pPr marL="3658697" indent="0">
              <a:buNone/>
              <a:defRPr sz="1800"/>
            </a:lvl5pPr>
            <a:lvl6pPr marL="4573372" indent="0">
              <a:buNone/>
              <a:defRPr sz="1800"/>
            </a:lvl6pPr>
            <a:lvl7pPr marL="5488046" indent="0">
              <a:buNone/>
              <a:defRPr sz="1800"/>
            </a:lvl7pPr>
            <a:lvl8pPr marL="6402720" indent="0">
              <a:buNone/>
              <a:defRPr sz="1800"/>
            </a:lvl8pPr>
            <a:lvl9pPr marL="7317395" indent="0">
              <a:buNone/>
              <a:defRPr sz="1800"/>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8/14/2021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11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2339"/>
            <a:ext cx="16459200" cy="1716088"/>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914400" y="2402525"/>
            <a:ext cx="16459200" cy="6795230"/>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9543354"/>
            <a:ext cx="4267200" cy="548195"/>
          </a:xfrm>
          <a:prstGeom prst="rect">
            <a:avLst/>
          </a:prstGeom>
        </p:spPr>
        <p:txBody>
          <a:bodyPr vert="horz" lIns="182935" tIns="91467" rIns="182935" bIns="91467" rtlCol="0" anchor="ctr"/>
          <a:lstStyle>
            <a:lvl1pPr algn="l">
              <a:defRPr sz="2400">
                <a:solidFill>
                  <a:schemeClr val="tx1">
                    <a:tint val="75000"/>
                  </a:schemeClr>
                </a:solidFill>
              </a:defRPr>
            </a:lvl1pPr>
          </a:lstStyle>
          <a:p>
            <a:fld id="{96F1052E-9318-4EE8-9F70-AC7C059B8AB5}" type="datetimeFigureOut">
              <a:rPr lang="en-US" smtClean="0"/>
              <a:t>8/14/2021</a:t>
            </a:fld>
            <a:endParaRPr lang="en-US"/>
          </a:p>
        </p:txBody>
      </p:sp>
      <p:sp>
        <p:nvSpPr>
          <p:cNvPr id="5" name="Footer Placeholder 4"/>
          <p:cNvSpPr>
            <a:spLocks noGrp="1"/>
          </p:cNvSpPr>
          <p:nvPr>
            <p:ph type="ftr" sz="quarter" idx="3"/>
          </p:nvPr>
        </p:nvSpPr>
        <p:spPr>
          <a:xfrm>
            <a:off x="6248400" y="9543354"/>
            <a:ext cx="5791200" cy="548195"/>
          </a:xfrm>
          <a:prstGeom prst="rect">
            <a:avLst/>
          </a:prstGeom>
        </p:spPr>
        <p:txBody>
          <a:bodyPr vert="horz" lIns="182935" tIns="91467" rIns="182935" bIns="91467"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43354"/>
            <a:ext cx="4267200" cy="548195"/>
          </a:xfrm>
          <a:prstGeom prst="rect">
            <a:avLst/>
          </a:prstGeom>
        </p:spPr>
        <p:txBody>
          <a:bodyPr vert="horz" lIns="182935" tIns="91467" rIns="182935" bIns="91467" rtlCol="0" anchor="ctr"/>
          <a:lstStyle>
            <a:lvl1pPr algn="r">
              <a:defRPr sz="2400">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316581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29349" rtl="0" eaLnBrk="1" latinLnBrk="0" hangingPunct="1">
        <a:spcBef>
          <a:spcPct val="0"/>
        </a:spcBef>
        <a:buNone/>
        <a:defRPr sz="8800" kern="1200">
          <a:solidFill>
            <a:schemeClr val="tx1"/>
          </a:solidFill>
          <a:latin typeface="+mj-lt"/>
          <a:ea typeface="+mj-ea"/>
          <a:cs typeface="+mj-cs"/>
        </a:defRPr>
      </a:lvl1pPr>
    </p:titleStyle>
    <p:bodyStyle>
      <a:lvl1pPr marL="686006" indent="-686006" algn="l" defTabSz="1829349" rtl="0" eaLnBrk="1" latinLnBrk="0" hangingPunct="1">
        <a:spcBef>
          <a:spcPct val="20000"/>
        </a:spcBef>
        <a:buFont typeface="Arial" pitchFamily="34" charset="0"/>
        <a:buChar char="•"/>
        <a:defRPr sz="6400" kern="1200">
          <a:solidFill>
            <a:schemeClr val="tx1"/>
          </a:solidFill>
          <a:latin typeface="+mn-lt"/>
          <a:ea typeface="+mn-ea"/>
          <a:cs typeface="+mn-cs"/>
        </a:defRPr>
      </a:lvl1pPr>
      <a:lvl2pPr marL="1486346" indent="-571671" algn="l" defTabSz="1829349" rtl="0" eaLnBrk="1" latinLnBrk="0" hangingPunct="1">
        <a:spcBef>
          <a:spcPct val="20000"/>
        </a:spcBef>
        <a:buFont typeface="Arial" pitchFamily="34" charset="0"/>
        <a:buChar char="–"/>
        <a:defRPr sz="5600" kern="1200">
          <a:solidFill>
            <a:schemeClr val="tx1"/>
          </a:solidFill>
          <a:latin typeface="+mn-lt"/>
          <a:ea typeface="+mn-ea"/>
          <a:cs typeface="+mn-cs"/>
        </a:defRPr>
      </a:lvl2pPr>
      <a:lvl3pPr marL="2286686" indent="-457337" algn="l" defTabSz="1829349" rtl="0" eaLnBrk="1" latinLnBrk="0" hangingPunct="1">
        <a:spcBef>
          <a:spcPct val="20000"/>
        </a:spcBef>
        <a:buFont typeface="Arial" pitchFamily="34" charset="0"/>
        <a:buChar char="•"/>
        <a:defRPr sz="4800" kern="1200">
          <a:solidFill>
            <a:schemeClr val="tx1"/>
          </a:solidFill>
          <a:latin typeface="+mn-lt"/>
          <a:ea typeface="+mn-ea"/>
          <a:cs typeface="+mn-cs"/>
        </a:defRPr>
      </a:lvl3pPr>
      <a:lvl4pPr marL="3201360"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4pPr>
      <a:lvl5pPr marL="4116034"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5pPr>
      <a:lvl6pPr marL="5030709"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6pPr>
      <a:lvl7pPr marL="5945383"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7pPr>
      <a:lvl8pPr marL="6860057"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8pPr>
      <a:lvl9pPr marL="7774732" indent="-457337" algn="l" defTabSz="1829349" rtl="0" eaLnBrk="1" latinLnBrk="0" hangingPunct="1">
        <a:spcBef>
          <a:spcPct val="20000"/>
        </a:spcBef>
        <a:buFont typeface="Arial" pitchFamily="34" charset="0"/>
        <a:buChar char="•"/>
        <a:defRPr sz="4000" kern="1200">
          <a:solidFill>
            <a:schemeClr val="tx1"/>
          </a:solidFill>
          <a:latin typeface="+mn-lt"/>
          <a:ea typeface="+mn-ea"/>
          <a:cs typeface="+mn-cs"/>
        </a:defRPr>
      </a:lvl9pPr>
    </p:bodyStyle>
    <p:otherStyle>
      <a:defPPr>
        <a:defRPr lang="en-US"/>
      </a:defPPr>
      <a:lvl1pPr marL="0" algn="l" defTabSz="1829349" rtl="0" eaLnBrk="1" latinLnBrk="0" hangingPunct="1">
        <a:defRPr sz="3600" kern="1200">
          <a:solidFill>
            <a:schemeClr val="tx1"/>
          </a:solidFill>
          <a:latin typeface="+mn-lt"/>
          <a:ea typeface="+mn-ea"/>
          <a:cs typeface="+mn-cs"/>
        </a:defRPr>
      </a:lvl1pPr>
      <a:lvl2pPr marL="914674" algn="l" defTabSz="1829349" rtl="0" eaLnBrk="1" latinLnBrk="0" hangingPunct="1">
        <a:defRPr sz="3600" kern="1200">
          <a:solidFill>
            <a:schemeClr val="tx1"/>
          </a:solidFill>
          <a:latin typeface="+mn-lt"/>
          <a:ea typeface="+mn-ea"/>
          <a:cs typeface="+mn-cs"/>
        </a:defRPr>
      </a:lvl2pPr>
      <a:lvl3pPr marL="1829349" algn="l" defTabSz="1829349" rtl="0" eaLnBrk="1" latinLnBrk="0" hangingPunct="1">
        <a:defRPr sz="3600" kern="1200">
          <a:solidFill>
            <a:schemeClr val="tx1"/>
          </a:solidFill>
          <a:latin typeface="+mn-lt"/>
          <a:ea typeface="+mn-ea"/>
          <a:cs typeface="+mn-cs"/>
        </a:defRPr>
      </a:lvl3pPr>
      <a:lvl4pPr marL="2744023" algn="l" defTabSz="1829349" rtl="0" eaLnBrk="1" latinLnBrk="0" hangingPunct="1">
        <a:defRPr sz="3600" kern="1200">
          <a:solidFill>
            <a:schemeClr val="tx1"/>
          </a:solidFill>
          <a:latin typeface="+mn-lt"/>
          <a:ea typeface="+mn-ea"/>
          <a:cs typeface="+mn-cs"/>
        </a:defRPr>
      </a:lvl4pPr>
      <a:lvl5pPr marL="3658697" algn="l" defTabSz="1829349" rtl="0" eaLnBrk="1" latinLnBrk="0" hangingPunct="1">
        <a:defRPr sz="3600" kern="1200">
          <a:solidFill>
            <a:schemeClr val="tx1"/>
          </a:solidFill>
          <a:latin typeface="+mn-lt"/>
          <a:ea typeface="+mn-ea"/>
          <a:cs typeface="+mn-cs"/>
        </a:defRPr>
      </a:lvl5pPr>
      <a:lvl6pPr marL="4573372" algn="l" defTabSz="1829349" rtl="0" eaLnBrk="1" latinLnBrk="0" hangingPunct="1">
        <a:defRPr sz="3600" kern="1200">
          <a:solidFill>
            <a:schemeClr val="tx1"/>
          </a:solidFill>
          <a:latin typeface="+mn-lt"/>
          <a:ea typeface="+mn-ea"/>
          <a:cs typeface="+mn-cs"/>
        </a:defRPr>
      </a:lvl6pPr>
      <a:lvl7pPr marL="5488046" algn="l" defTabSz="1829349" rtl="0" eaLnBrk="1" latinLnBrk="0" hangingPunct="1">
        <a:defRPr sz="3600" kern="1200">
          <a:solidFill>
            <a:schemeClr val="tx1"/>
          </a:solidFill>
          <a:latin typeface="+mn-lt"/>
          <a:ea typeface="+mn-ea"/>
          <a:cs typeface="+mn-cs"/>
        </a:defRPr>
      </a:lvl7pPr>
      <a:lvl8pPr marL="6402720" algn="l" defTabSz="1829349" rtl="0" eaLnBrk="1" latinLnBrk="0" hangingPunct="1">
        <a:defRPr sz="3600" kern="1200">
          <a:solidFill>
            <a:schemeClr val="tx1"/>
          </a:solidFill>
          <a:latin typeface="+mn-lt"/>
          <a:ea typeface="+mn-ea"/>
          <a:cs typeface="+mn-cs"/>
        </a:defRPr>
      </a:lvl8pPr>
      <a:lvl9pPr marL="7317395" algn="l" defTabSz="182934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160A8A-5DE5-4596-BCE2-07AC10E6D767}"/>
              </a:ext>
            </a:extLst>
          </p:cNvPr>
          <p:cNvSpPr>
            <a:spLocks noGrp="1"/>
          </p:cNvSpPr>
          <p:nvPr>
            <p:ph type="title"/>
          </p:nvPr>
        </p:nvSpPr>
        <p:spPr>
          <a:xfrm>
            <a:off x="1257300" y="548195"/>
            <a:ext cx="15773400" cy="199018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1672F1-FB8E-478D-BFDD-DC4DE6BB4F8D}"/>
              </a:ext>
            </a:extLst>
          </p:cNvPr>
          <p:cNvSpPr>
            <a:spLocks noGrp="1"/>
          </p:cNvSpPr>
          <p:nvPr>
            <p:ph type="body" idx="1"/>
          </p:nvPr>
        </p:nvSpPr>
        <p:spPr>
          <a:xfrm>
            <a:off x="1257300" y="2740973"/>
            <a:ext cx="15773400" cy="6533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942BB9-C7DA-4268-9EF2-84BBE8A151C8}"/>
              </a:ext>
            </a:extLst>
          </p:cNvPr>
          <p:cNvSpPr>
            <a:spLocks noGrp="1"/>
          </p:cNvSpPr>
          <p:nvPr>
            <p:ph type="dt" sz="half" idx="2"/>
          </p:nvPr>
        </p:nvSpPr>
        <p:spPr>
          <a:xfrm>
            <a:off x="1257300" y="9543354"/>
            <a:ext cx="4114800" cy="548195"/>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C51F763A-C412-40BD-95F3-3F26146E4983}" type="datetime1">
              <a:rPr lang="en-US" smtClean="0">
                <a:solidFill>
                  <a:prstClr val="black">
                    <a:tint val="75000"/>
                  </a:prstClr>
                </a:solidFill>
              </a:rPr>
              <a:pPr defTabSz="1371600"/>
              <a:t>8/14/2021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0752736-A519-4F9E-8626-64AF56709AE1}"/>
              </a:ext>
            </a:extLst>
          </p:cNvPr>
          <p:cNvSpPr>
            <a:spLocks noGrp="1"/>
          </p:cNvSpPr>
          <p:nvPr>
            <p:ph type="ftr" sz="quarter" idx="3"/>
          </p:nvPr>
        </p:nvSpPr>
        <p:spPr>
          <a:xfrm>
            <a:off x="6057900" y="9543354"/>
            <a:ext cx="6172200" cy="548195"/>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r>
              <a:rPr lang="vi-VN">
                <a:solidFill>
                  <a:prstClr val="black">
                    <a:tint val="75000"/>
                  </a:prstClr>
                </a:solidFill>
              </a:rPr>
              <a:t>Bài giảng được chỉnh sửa bởi: Nguyễn Thị Tuyết Nga - TH Mai Động - Hoàng Mai - HN</a:t>
            </a: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B2165B9-F9CF-4D31-9111-0F46339E764C}"/>
              </a:ext>
            </a:extLst>
          </p:cNvPr>
          <p:cNvSpPr>
            <a:spLocks noGrp="1"/>
          </p:cNvSpPr>
          <p:nvPr>
            <p:ph type="sldNum" sz="quarter" idx="4"/>
          </p:nvPr>
        </p:nvSpPr>
        <p:spPr>
          <a:xfrm>
            <a:off x="12915900" y="9543354"/>
            <a:ext cx="4114800" cy="548195"/>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32ED216A-C11D-45DF-B234-569C62D4022E}"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458900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6" r:id="rId8"/>
    <p:sldLayoutId id="2147483675"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6.png"/><Relationship Id="rId18" Type="http://schemas.openxmlformats.org/officeDocument/2006/relationships/slide" Target="slide7.xml"/><Relationship Id="rId3" Type="http://schemas.openxmlformats.org/officeDocument/2006/relationships/slideLayout" Target="../slideLayouts/slideLayout1.xml"/><Relationship Id="rId7" Type="http://schemas.openxmlformats.org/officeDocument/2006/relationships/image" Target="../media/image4.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1.mp3"/><Relationship Id="rId16" Type="http://schemas.openxmlformats.org/officeDocument/2006/relationships/image" Target="../media/image7.png"/><Relationship Id="rId1" Type="http://schemas.microsoft.com/office/2007/relationships/media" Target="../media/media1.mp3"/><Relationship Id="rId6" Type="http://schemas.openxmlformats.org/officeDocument/2006/relationships/slide" Target="slide5.xml"/><Relationship Id="rId11" Type="http://schemas.microsoft.com/office/2007/relationships/hdphoto" Target="../media/hdphoto2.wdp"/><Relationship Id="rId5" Type="http://schemas.openxmlformats.org/officeDocument/2006/relationships/image" Target="../media/image3.jpg"/><Relationship Id="rId15" Type="http://schemas.openxmlformats.org/officeDocument/2006/relationships/slide" Target="slide3.xml"/><Relationship Id="rId10" Type="http://schemas.openxmlformats.org/officeDocument/2006/relationships/image" Target="../media/image5.png"/><Relationship Id="rId19" Type="http://schemas.openxmlformats.org/officeDocument/2006/relationships/image" Target="../media/image8.png"/><Relationship Id="rId4" Type="http://schemas.openxmlformats.org/officeDocument/2006/relationships/notesSlide" Target="../notesSlides/notesSlide2.xml"/><Relationship Id="rId9" Type="http://schemas.openxmlformats.org/officeDocument/2006/relationships/slide" Target="slide4.xml"/><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audio" Target="../media/audio1.wav"/><Relationship Id="rId7" Type="http://schemas.microsoft.com/office/2007/relationships/hdphoto" Target="../media/hdphoto6.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008574" y="457623"/>
            <a:ext cx="16590246" cy="3303275"/>
          </a:xfrm>
          <a:prstGeom prst="rect">
            <a:avLst/>
          </a:prstGeom>
          <a:noFill/>
          <a:ln w="57150">
            <a:noFill/>
          </a:ln>
        </p:spPr>
        <p:txBody>
          <a:bodyPr wrap="square" lIns="136737" tIns="68368" rIns="136737" bIns="68368" rtlCol="0">
            <a:spAutoFit/>
          </a:bodyPr>
          <a:lstStyle/>
          <a:p>
            <a:pPr algn="ctr">
              <a:spcBef>
                <a:spcPts val="897"/>
              </a:spcBef>
            </a:pPr>
            <a:r>
              <a:rPr lang="en-US" sz="9900">
                <a:solidFill>
                  <a:srgbClr val="FF0066"/>
                </a:solidFill>
                <a:latin typeface="Kids" pitchFamily="2" charset="0"/>
                <a:ea typeface="Kids" pitchFamily="2" charset="0"/>
                <a:cs typeface="Kids" pitchFamily="2" charset="0"/>
              </a:rPr>
              <a:t>Khởi động</a:t>
            </a:r>
          </a:p>
          <a:p>
            <a:pPr algn="ctr">
              <a:spcBef>
                <a:spcPts val="897"/>
              </a:spcBef>
            </a:pPr>
            <a:r>
              <a:rPr lang="en-US" sz="9900">
                <a:solidFill>
                  <a:srgbClr val="FF0066"/>
                </a:solidFill>
                <a:latin typeface="Kids" pitchFamily="2" charset="0"/>
                <a:ea typeface="Kids" pitchFamily="2" charset="0"/>
                <a:cs typeface="Kids" pitchFamily="2" charset="0"/>
              </a:rPr>
              <a:t>Game: </a:t>
            </a:r>
            <a:r>
              <a:rPr lang="en-US" sz="9900">
                <a:solidFill>
                  <a:srgbClr val="0070C0"/>
                </a:solidFill>
                <a:latin typeface="Kids" pitchFamily="2" charset="0"/>
                <a:ea typeface="Kids" pitchFamily="2" charset="0"/>
                <a:cs typeface="Kids" pitchFamily="2" charset="0"/>
              </a:rPr>
              <a:t>Dũng sĩ diệt virus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1667"/>
          <a:stretch/>
        </p:blipFill>
        <p:spPr>
          <a:xfrm>
            <a:off x="0" y="3882551"/>
            <a:ext cx="8833498" cy="6349524"/>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10556"/>
          <a:stretch/>
        </p:blipFill>
        <p:spPr>
          <a:xfrm>
            <a:off x="11140149" y="4012092"/>
            <a:ext cx="7096527" cy="6090443"/>
          </a:xfrm>
          <a:prstGeom prst="rect">
            <a:avLst/>
          </a:prstGeom>
        </p:spPr>
      </p:pic>
    </p:spTree>
    <p:extLst>
      <p:ext uri="{BB962C8B-B14F-4D97-AF65-F5344CB8AC3E}">
        <p14:creationId xmlns:p14="http://schemas.microsoft.com/office/powerpoint/2010/main" val="218817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set>
                                      <p:cBhvr>
                                        <p:cTn id="7" dur="114" fill="hold">
                                          <p:stCondLst>
                                            <p:cond delay="0"/>
                                          </p:stCondLst>
                                        </p:cTn>
                                        <p:tgtEl>
                                          <p:spTgt spid="20"/>
                                        </p:tgtEl>
                                        <p:attrNameLst>
                                          <p:attrName>style.rotation</p:attrName>
                                        </p:attrNameLst>
                                      </p:cBhvr>
                                      <p:to>
                                        <p:strVal val="-45.0"/>
                                      </p:to>
                                    </p:set>
                                    <p:anim calcmode="lin" valueType="num">
                                      <p:cBhvr>
                                        <p:cTn id="8" dur="114" fill="hold">
                                          <p:stCondLst>
                                            <p:cond delay="114"/>
                                          </p:stCondLst>
                                        </p:cTn>
                                        <p:tgtEl>
                                          <p:spTgt spid="20"/>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0"/>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0"/>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B67813DD-1784-4616-8F4E-55B75D4E196B}"/>
              </a:ext>
            </a:extLst>
          </p:cNvPr>
          <p:cNvSpPr/>
          <p:nvPr/>
        </p:nvSpPr>
        <p:spPr>
          <a:xfrm>
            <a:off x="413260" y="3856154"/>
            <a:ext cx="1871103" cy="1823504"/>
          </a:xfrm>
          <a:prstGeom prst="flowChartConnector">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8" name="Flowchart: Connector 7">
            <a:extLst>
              <a:ext uri="{FF2B5EF4-FFF2-40B4-BE49-F238E27FC236}">
                <a16:creationId xmlns:a16="http://schemas.microsoft.com/office/drawing/2014/main" id="{01D71F2D-819C-4B44-8712-F9EB5E069125}"/>
              </a:ext>
            </a:extLst>
          </p:cNvPr>
          <p:cNvSpPr/>
          <p:nvPr/>
        </p:nvSpPr>
        <p:spPr>
          <a:xfrm>
            <a:off x="502922" y="6787303"/>
            <a:ext cx="1967973" cy="1942359"/>
          </a:xfrm>
          <a:prstGeom prst="flowChartConnector">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7027D11F-9EBF-46D2-B639-067C5B7130D3}"/>
              </a:ext>
            </a:extLst>
          </p:cNvPr>
          <p:cNvSpPr/>
          <p:nvPr/>
        </p:nvSpPr>
        <p:spPr>
          <a:xfrm>
            <a:off x="2616196" y="6902843"/>
            <a:ext cx="11099803" cy="1810161"/>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dựa vào quan sát hiện tượngtự nhiên</a:t>
            </a:r>
            <a:endParaRPr lang="en-US" sz="4800" b="1" dirty="0">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99D75515-C577-4425-89F9-2F36EDA9EBD2}"/>
              </a:ext>
            </a:extLst>
          </p:cNvPr>
          <p:cNvSpPr/>
          <p:nvPr/>
        </p:nvSpPr>
        <p:spPr>
          <a:xfrm>
            <a:off x="2478101" y="3719059"/>
            <a:ext cx="11148237" cy="1962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a:t>
            </a:r>
            <a:r>
              <a:rPr lang="en-US" sz="4800" b="1">
                <a:latin typeface="Arial" panose="020B0604020202020204" pitchFamily="34" charset="0"/>
                <a:cs typeface="Arial" panose="020B0604020202020204" pitchFamily="34" charset="0"/>
              </a:rPr>
              <a:t>Xác định phương hướng bằng dựa vào việc dùng la bàn</a:t>
            </a:r>
            <a:endParaRPr lang="en-US" sz="48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7E9DAAF-4DBA-43F7-915F-D94B3CDD85D0}"/>
              </a:ext>
            </a:extLst>
          </p:cNvPr>
          <p:cNvSpPr txBox="1"/>
          <p:nvPr/>
        </p:nvSpPr>
        <p:spPr>
          <a:xfrm>
            <a:off x="4335426" y="284878"/>
            <a:ext cx="9617148" cy="1662984"/>
          </a:xfrm>
          <a:custGeom>
            <a:avLst/>
            <a:gdLst/>
            <a:ahLst/>
            <a:cxnLst/>
            <a:rect l="l" t="t" r="r" b="b"/>
            <a:pathLst>
              <a:path w="6208084" h="919518">
                <a:moveTo>
                  <a:pt x="5143023" y="668672"/>
                </a:moveTo>
                <a:cubicBezTo>
                  <a:pt x="5130234" y="668672"/>
                  <a:pt x="5119127" y="672963"/>
                  <a:pt x="5109704" y="681545"/>
                </a:cubicBezTo>
                <a:cubicBezTo>
                  <a:pt x="5100281" y="690127"/>
                  <a:pt x="5095569" y="701317"/>
                  <a:pt x="5095569" y="715115"/>
                </a:cubicBezTo>
                <a:cubicBezTo>
                  <a:pt x="5095569" y="729250"/>
                  <a:pt x="5100281" y="740525"/>
                  <a:pt x="5109704" y="748939"/>
                </a:cubicBezTo>
                <a:cubicBezTo>
                  <a:pt x="5119127" y="757352"/>
                  <a:pt x="5130234" y="761559"/>
                  <a:pt x="5143023" y="761559"/>
                </a:cubicBezTo>
                <a:cubicBezTo>
                  <a:pt x="5155475" y="761559"/>
                  <a:pt x="5166497" y="757352"/>
                  <a:pt x="5176089" y="748939"/>
                </a:cubicBezTo>
                <a:cubicBezTo>
                  <a:pt x="5185680" y="740525"/>
                  <a:pt x="5190476" y="729250"/>
                  <a:pt x="5190476" y="715115"/>
                </a:cubicBezTo>
                <a:cubicBezTo>
                  <a:pt x="5190476" y="701317"/>
                  <a:pt x="5185680" y="690127"/>
                  <a:pt x="5176089" y="681545"/>
                </a:cubicBezTo>
                <a:cubicBezTo>
                  <a:pt x="5166497" y="672963"/>
                  <a:pt x="5155475" y="668672"/>
                  <a:pt x="5143023" y="668672"/>
                </a:cubicBezTo>
                <a:close/>
                <a:moveTo>
                  <a:pt x="1609248" y="668672"/>
                </a:moveTo>
                <a:cubicBezTo>
                  <a:pt x="1596459" y="668672"/>
                  <a:pt x="1585353" y="672963"/>
                  <a:pt x="1575929" y="681545"/>
                </a:cubicBezTo>
                <a:cubicBezTo>
                  <a:pt x="1566506" y="690127"/>
                  <a:pt x="1561794" y="701317"/>
                  <a:pt x="1561794" y="715115"/>
                </a:cubicBezTo>
                <a:cubicBezTo>
                  <a:pt x="1561794" y="729250"/>
                  <a:pt x="1566506" y="740525"/>
                  <a:pt x="1575929" y="748939"/>
                </a:cubicBezTo>
                <a:cubicBezTo>
                  <a:pt x="1585353" y="757352"/>
                  <a:pt x="1596459" y="761559"/>
                  <a:pt x="1609248" y="761559"/>
                </a:cubicBezTo>
                <a:cubicBezTo>
                  <a:pt x="1621700" y="761559"/>
                  <a:pt x="1632722" y="757352"/>
                  <a:pt x="1642314" y="748939"/>
                </a:cubicBezTo>
                <a:cubicBezTo>
                  <a:pt x="1651905" y="740525"/>
                  <a:pt x="1656701" y="729250"/>
                  <a:pt x="1656701" y="715115"/>
                </a:cubicBezTo>
                <a:cubicBezTo>
                  <a:pt x="1656701" y="701317"/>
                  <a:pt x="1651905" y="690127"/>
                  <a:pt x="1642314" y="681545"/>
                </a:cubicBezTo>
                <a:cubicBezTo>
                  <a:pt x="1632722" y="672963"/>
                  <a:pt x="1621700" y="668672"/>
                  <a:pt x="1609248" y="668672"/>
                </a:cubicBezTo>
                <a:close/>
                <a:moveTo>
                  <a:pt x="3758840" y="500565"/>
                </a:moveTo>
                <a:lnTo>
                  <a:pt x="3813866" y="500565"/>
                </a:lnTo>
                <a:cubicBezTo>
                  <a:pt x="3828674" y="500565"/>
                  <a:pt x="3839023" y="503678"/>
                  <a:pt x="3844913" y="509904"/>
                </a:cubicBezTo>
                <a:cubicBezTo>
                  <a:pt x="3850802" y="516130"/>
                  <a:pt x="3853747" y="524796"/>
                  <a:pt x="3853747" y="535903"/>
                </a:cubicBezTo>
                <a:cubicBezTo>
                  <a:pt x="3853747" y="547009"/>
                  <a:pt x="3850886" y="555759"/>
                  <a:pt x="3845165" y="562153"/>
                </a:cubicBezTo>
                <a:cubicBezTo>
                  <a:pt x="3839443" y="568548"/>
                  <a:pt x="3829011" y="571745"/>
                  <a:pt x="3813866" y="571745"/>
                </a:cubicBezTo>
                <a:lnTo>
                  <a:pt x="3758840" y="571745"/>
                </a:lnTo>
                <a:close/>
                <a:moveTo>
                  <a:pt x="643967" y="468691"/>
                </a:moveTo>
                <a:lnTo>
                  <a:pt x="643967" y="886673"/>
                </a:lnTo>
                <a:lnTo>
                  <a:pt x="658728" y="886673"/>
                </a:lnTo>
                <a:lnTo>
                  <a:pt x="657234" y="889376"/>
                </a:lnTo>
                <a:lnTo>
                  <a:pt x="411449" y="889376"/>
                </a:lnTo>
                <a:close/>
                <a:moveTo>
                  <a:pt x="4132163" y="463208"/>
                </a:moveTo>
                <a:lnTo>
                  <a:pt x="4163462" y="535903"/>
                </a:lnTo>
                <a:lnTo>
                  <a:pt x="4101369" y="535903"/>
                </a:lnTo>
                <a:close/>
                <a:moveTo>
                  <a:pt x="643967" y="420685"/>
                </a:moveTo>
                <a:lnTo>
                  <a:pt x="657234" y="444688"/>
                </a:lnTo>
                <a:lnTo>
                  <a:pt x="643967" y="468691"/>
                </a:lnTo>
                <a:close/>
                <a:moveTo>
                  <a:pt x="2199769" y="378902"/>
                </a:moveTo>
                <a:lnTo>
                  <a:pt x="2230563" y="378902"/>
                </a:lnTo>
                <a:cubicBezTo>
                  <a:pt x="2258497" y="378902"/>
                  <a:pt x="2280457" y="387354"/>
                  <a:pt x="2296443" y="404258"/>
                </a:cubicBezTo>
                <a:cubicBezTo>
                  <a:pt x="2312429" y="421161"/>
                  <a:pt x="2320422" y="443840"/>
                  <a:pt x="2320422" y="472295"/>
                </a:cubicBezTo>
                <a:cubicBezTo>
                  <a:pt x="2320422" y="500749"/>
                  <a:pt x="2312429" y="523428"/>
                  <a:pt x="2296443" y="540332"/>
                </a:cubicBezTo>
                <a:cubicBezTo>
                  <a:pt x="2280457" y="557235"/>
                  <a:pt x="2258497" y="565687"/>
                  <a:pt x="2230563" y="565687"/>
                </a:cubicBezTo>
                <a:lnTo>
                  <a:pt x="2199769" y="565687"/>
                </a:lnTo>
                <a:close/>
                <a:moveTo>
                  <a:pt x="5142265" y="376378"/>
                </a:moveTo>
                <a:cubicBezTo>
                  <a:pt x="5156779" y="376378"/>
                  <a:pt x="5169603" y="378818"/>
                  <a:pt x="5180738" y="383698"/>
                </a:cubicBezTo>
                <a:cubicBezTo>
                  <a:pt x="5191873" y="388578"/>
                  <a:pt x="5201323" y="395309"/>
                  <a:pt x="5209087" y="403891"/>
                </a:cubicBezTo>
                <a:cubicBezTo>
                  <a:pt x="5216852" y="412473"/>
                  <a:pt x="5222759" y="422653"/>
                  <a:pt x="5226807" y="434433"/>
                </a:cubicBezTo>
                <a:cubicBezTo>
                  <a:pt x="5230857" y="446212"/>
                  <a:pt x="5232881" y="458833"/>
                  <a:pt x="5232881" y="472295"/>
                </a:cubicBezTo>
                <a:cubicBezTo>
                  <a:pt x="5232881" y="485757"/>
                  <a:pt x="5230857" y="498377"/>
                  <a:pt x="5226807" y="510156"/>
                </a:cubicBezTo>
                <a:cubicBezTo>
                  <a:pt x="5222759" y="521936"/>
                  <a:pt x="5216852" y="532116"/>
                  <a:pt x="5209087" y="540698"/>
                </a:cubicBezTo>
                <a:cubicBezTo>
                  <a:pt x="5201323" y="549280"/>
                  <a:pt x="5191873" y="556096"/>
                  <a:pt x="5180738" y="561144"/>
                </a:cubicBezTo>
                <a:cubicBezTo>
                  <a:pt x="5169603" y="566192"/>
                  <a:pt x="5156779" y="568716"/>
                  <a:pt x="5142265" y="568716"/>
                </a:cubicBezTo>
                <a:cubicBezTo>
                  <a:pt x="5127751" y="568716"/>
                  <a:pt x="5114927" y="566192"/>
                  <a:pt x="5103792" y="561144"/>
                </a:cubicBezTo>
                <a:cubicBezTo>
                  <a:pt x="5092657" y="556096"/>
                  <a:pt x="5083207" y="549280"/>
                  <a:pt x="5075443" y="540698"/>
                </a:cubicBezTo>
                <a:cubicBezTo>
                  <a:pt x="5067679" y="532116"/>
                  <a:pt x="5061772" y="521936"/>
                  <a:pt x="5057723" y="510156"/>
                </a:cubicBezTo>
                <a:cubicBezTo>
                  <a:pt x="5053674" y="498377"/>
                  <a:pt x="5051649" y="485757"/>
                  <a:pt x="5051649" y="472295"/>
                </a:cubicBezTo>
                <a:cubicBezTo>
                  <a:pt x="5051649" y="458833"/>
                  <a:pt x="5053674" y="446212"/>
                  <a:pt x="5057723" y="434433"/>
                </a:cubicBezTo>
                <a:cubicBezTo>
                  <a:pt x="5061772" y="422653"/>
                  <a:pt x="5067679" y="412473"/>
                  <a:pt x="5075443" y="403891"/>
                </a:cubicBezTo>
                <a:cubicBezTo>
                  <a:pt x="5083207" y="395309"/>
                  <a:pt x="5092657" y="388578"/>
                  <a:pt x="5103792" y="383698"/>
                </a:cubicBezTo>
                <a:cubicBezTo>
                  <a:pt x="5114927" y="378818"/>
                  <a:pt x="5127751" y="376378"/>
                  <a:pt x="5142265" y="376378"/>
                </a:cubicBezTo>
                <a:close/>
                <a:moveTo>
                  <a:pt x="1608490" y="376378"/>
                </a:moveTo>
                <a:cubicBezTo>
                  <a:pt x="1623004" y="376378"/>
                  <a:pt x="1635829" y="378818"/>
                  <a:pt x="1646964" y="383698"/>
                </a:cubicBezTo>
                <a:cubicBezTo>
                  <a:pt x="1658099" y="388578"/>
                  <a:pt x="1667548" y="395309"/>
                  <a:pt x="1675313" y="403891"/>
                </a:cubicBezTo>
                <a:cubicBezTo>
                  <a:pt x="1683077" y="412473"/>
                  <a:pt x="1688984" y="422653"/>
                  <a:pt x="1693033" y="434433"/>
                </a:cubicBezTo>
                <a:cubicBezTo>
                  <a:pt x="1697082" y="446212"/>
                  <a:pt x="1699107" y="458833"/>
                  <a:pt x="1699107" y="472295"/>
                </a:cubicBezTo>
                <a:cubicBezTo>
                  <a:pt x="1699107" y="485757"/>
                  <a:pt x="1697082" y="498377"/>
                  <a:pt x="1693033" y="510156"/>
                </a:cubicBezTo>
                <a:cubicBezTo>
                  <a:pt x="1688984" y="521936"/>
                  <a:pt x="1683077" y="532116"/>
                  <a:pt x="1675313" y="540698"/>
                </a:cubicBezTo>
                <a:cubicBezTo>
                  <a:pt x="1667548" y="549280"/>
                  <a:pt x="1658099" y="556096"/>
                  <a:pt x="1646964" y="561144"/>
                </a:cubicBezTo>
                <a:cubicBezTo>
                  <a:pt x="1635829" y="566192"/>
                  <a:pt x="1623004" y="568716"/>
                  <a:pt x="1608490" y="568716"/>
                </a:cubicBezTo>
                <a:cubicBezTo>
                  <a:pt x="1593977" y="568716"/>
                  <a:pt x="1581152" y="566192"/>
                  <a:pt x="1570017" y="561144"/>
                </a:cubicBezTo>
                <a:cubicBezTo>
                  <a:pt x="1558882" y="556096"/>
                  <a:pt x="1549433" y="549280"/>
                  <a:pt x="1541668" y="540698"/>
                </a:cubicBezTo>
                <a:cubicBezTo>
                  <a:pt x="1533904" y="532116"/>
                  <a:pt x="1527997" y="521936"/>
                  <a:pt x="1523948" y="510156"/>
                </a:cubicBezTo>
                <a:cubicBezTo>
                  <a:pt x="1519899" y="498377"/>
                  <a:pt x="1517874" y="485757"/>
                  <a:pt x="1517874" y="472295"/>
                </a:cubicBezTo>
                <a:cubicBezTo>
                  <a:pt x="1517874" y="458833"/>
                  <a:pt x="1519899" y="446212"/>
                  <a:pt x="1523948" y="434433"/>
                </a:cubicBezTo>
                <a:cubicBezTo>
                  <a:pt x="1527997" y="422653"/>
                  <a:pt x="1533904" y="412473"/>
                  <a:pt x="1541668" y="403891"/>
                </a:cubicBezTo>
                <a:cubicBezTo>
                  <a:pt x="1549433" y="395309"/>
                  <a:pt x="1558882" y="388578"/>
                  <a:pt x="1570017" y="383698"/>
                </a:cubicBezTo>
                <a:cubicBezTo>
                  <a:pt x="1581152" y="378818"/>
                  <a:pt x="1593977" y="376378"/>
                  <a:pt x="1608490" y="376378"/>
                </a:cubicBezTo>
                <a:close/>
                <a:moveTo>
                  <a:pt x="3758840" y="372844"/>
                </a:moveTo>
                <a:lnTo>
                  <a:pt x="3807303" y="372844"/>
                </a:lnTo>
                <a:cubicBezTo>
                  <a:pt x="3820092" y="372844"/>
                  <a:pt x="3828927" y="375621"/>
                  <a:pt x="3833807" y="381174"/>
                </a:cubicBezTo>
                <a:cubicBezTo>
                  <a:pt x="3838687" y="386727"/>
                  <a:pt x="3841127" y="394383"/>
                  <a:pt x="3841127" y="404143"/>
                </a:cubicBezTo>
                <a:cubicBezTo>
                  <a:pt x="3841127" y="413903"/>
                  <a:pt x="3838518" y="421476"/>
                  <a:pt x="3833302" y="426860"/>
                </a:cubicBezTo>
                <a:cubicBezTo>
                  <a:pt x="3828085" y="432245"/>
                  <a:pt x="3819082" y="434938"/>
                  <a:pt x="3806293" y="434938"/>
                </a:cubicBezTo>
                <a:lnTo>
                  <a:pt x="3758840" y="434938"/>
                </a:lnTo>
                <a:close/>
                <a:moveTo>
                  <a:pt x="4612966" y="300654"/>
                </a:moveTo>
                <a:lnTo>
                  <a:pt x="4612966" y="643935"/>
                </a:lnTo>
                <a:lnTo>
                  <a:pt x="4704844" y="643935"/>
                </a:lnTo>
                <a:lnTo>
                  <a:pt x="4704844" y="509652"/>
                </a:lnTo>
                <a:lnTo>
                  <a:pt x="4823983" y="509652"/>
                </a:lnTo>
                <a:lnTo>
                  <a:pt x="4823983" y="643935"/>
                </a:lnTo>
                <a:lnTo>
                  <a:pt x="4915861" y="643935"/>
                </a:lnTo>
                <a:lnTo>
                  <a:pt x="4915861" y="300654"/>
                </a:lnTo>
                <a:lnTo>
                  <a:pt x="4823983" y="300654"/>
                </a:lnTo>
                <a:lnTo>
                  <a:pt x="4823983" y="432413"/>
                </a:lnTo>
                <a:lnTo>
                  <a:pt x="4704844" y="432413"/>
                </a:lnTo>
                <a:lnTo>
                  <a:pt x="4704844" y="300654"/>
                </a:lnTo>
                <a:close/>
                <a:moveTo>
                  <a:pt x="4338760" y="300654"/>
                </a:moveTo>
                <a:lnTo>
                  <a:pt x="4338760" y="643935"/>
                </a:lnTo>
                <a:lnTo>
                  <a:pt x="4430638" y="643935"/>
                </a:lnTo>
                <a:lnTo>
                  <a:pt x="4430638" y="300654"/>
                </a:lnTo>
                <a:close/>
                <a:moveTo>
                  <a:pt x="3669991" y="300654"/>
                </a:moveTo>
                <a:lnTo>
                  <a:pt x="3669991" y="643935"/>
                </a:lnTo>
                <a:lnTo>
                  <a:pt x="3814371" y="643935"/>
                </a:lnTo>
                <a:cubicBezTo>
                  <a:pt x="3857449" y="643935"/>
                  <a:pt x="3890095" y="635269"/>
                  <a:pt x="3912307" y="617937"/>
                </a:cubicBezTo>
                <a:cubicBezTo>
                  <a:pt x="3934519" y="600604"/>
                  <a:pt x="3945625" y="576120"/>
                  <a:pt x="3945625" y="544485"/>
                </a:cubicBezTo>
                <a:cubicBezTo>
                  <a:pt x="3945625" y="532369"/>
                  <a:pt x="3943859" y="521683"/>
                  <a:pt x="3940325" y="512428"/>
                </a:cubicBezTo>
                <a:cubicBezTo>
                  <a:pt x="3936791" y="503173"/>
                  <a:pt x="3932163" y="495264"/>
                  <a:pt x="3926442" y="488701"/>
                </a:cubicBezTo>
                <a:cubicBezTo>
                  <a:pt x="3920721" y="482139"/>
                  <a:pt x="3914158" y="476838"/>
                  <a:pt x="3906754" y="472799"/>
                </a:cubicBezTo>
                <a:cubicBezTo>
                  <a:pt x="3899349" y="468761"/>
                  <a:pt x="3891609" y="465564"/>
                  <a:pt x="3883532" y="463208"/>
                </a:cubicBezTo>
                <a:cubicBezTo>
                  <a:pt x="3897330" y="458159"/>
                  <a:pt x="3908689" y="449746"/>
                  <a:pt x="3917607" y="437966"/>
                </a:cubicBezTo>
                <a:cubicBezTo>
                  <a:pt x="3926526" y="426187"/>
                  <a:pt x="3930985" y="410033"/>
                  <a:pt x="3930985" y="389503"/>
                </a:cubicBezTo>
                <a:cubicBezTo>
                  <a:pt x="3930985" y="360560"/>
                  <a:pt x="3920889" y="338516"/>
                  <a:pt x="3900696" y="323371"/>
                </a:cubicBezTo>
                <a:cubicBezTo>
                  <a:pt x="3880503" y="308226"/>
                  <a:pt x="3853242" y="300654"/>
                  <a:pt x="3818914" y="300654"/>
                </a:cubicBezTo>
                <a:close/>
                <a:moveTo>
                  <a:pt x="2447257" y="300654"/>
                </a:moveTo>
                <a:lnTo>
                  <a:pt x="2447257" y="511166"/>
                </a:lnTo>
                <a:cubicBezTo>
                  <a:pt x="2447257" y="534388"/>
                  <a:pt x="2450959" y="554581"/>
                  <a:pt x="2458363" y="571745"/>
                </a:cubicBezTo>
                <a:cubicBezTo>
                  <a:pt x="2465767" y="588909"/>
                  <a:pt x="2476116" y="603213"/>
                  <a:pt x="2489410" y="614655"/>
                </a:cubicBezTo>
                <a:cubicBezTo>
                  <a:pt x="2502704" y="626098"/>
                  <a:pt x="2518438" y="634680"/>
                  <a:pt x="2536611" y="640401"/>
                </a:cubicBezTo>
                <a:cubicBezTo>
                  <a:pt x="2554785" y="646123"/>
                  <a:pt x="2574641" y="648983"/>
                  <a:pt x="2596181" y="648983"/>
                </a:cubicBezTo>
                <a:cubicBezTo>
                  <a:pt x="2617720" y="648983"/>
                  <a:pt x="2637576" y="646123"/>
                  <a:pt x="2655750" y="640401"/>
                </a:cubicBezTo>
                <a:cubicBezTo>
                  <a:pt x="2673924" y="634680"/>
                  <a:pt x="2689657" y="626098"/>
                  <a:pt x="2702951" y="614655"/>
                </a:cubicBezTo>
                <a:cubicBezTo>
                  <a:pt x="2716245" y="603213"/>
                  <a:pt x="2726593" y="588909"/>
                  <a:pt x="2733998" y="571745"/>
                </a:cubicBezTo>
                <a:cubicBezTo>
                  <a:pt x="2741402" y="554581"/>
                  <a:pt x="2745104" y="534388"/>
                  <a:pt x="2745104" y="511166"/>
                </a:cubicBezTo>
                <a:lnTo>
                  <a:pt x="2745104" y="300654"/>
                </a:lnTo>
                <a:lnTo>
                  <a:pt x="2653226" y="300654"/>
                </a:lnTo>
                <a:lnTo>
                  <a:pt x="2653226" y="509762"/>
                </a:lnTo>
                <a:cubicBezTo>
                  <a:pt x="2653226" y="529250"/>
                  <a:pt x="2648598" y="544285"/>
                  <a:pt x="2639343" y="554865"/>
                </a:cubicBezTo>
                <a:cubicBezTo>
                  <a:pt x="2630088" y="565445"/>
                  <a:pt x="2615700" y="570735"/>
                  <a:pt x="2596181" y="570735"/>
                </a:cubicBezTo>
                <a:cubicBezTo>
                  <a:pt x="2576661" y="570735"/>
                  <a:pt x="2562273" y="565445"/>
                  <a:pt x="2553018" y="554865"/>
                </a:cubicBezTo>
                <a:cubicBezTo>
                  <a:pt x="2543763" y="544285"/>
                  <a:pt x="2539135" y="529250"/>
                  <a:pt x="2539135" y="509762"/>
                </a:cubicBezTo>
                <a:lnTo>
                  <a:pt x="2539135" y="300654"/>
                </a:lnTo>
                <a:close/>
                <a:moveTo>
                  <a:pt x="2107891" y="300654"/>
                </a:moveTo>
                <a:lnTo>
                  <a:pt x="2107891" y="643935"/>
                </a:lnTo>
                <a:lnTo>
                  <a:pt x="2240439" y="643935"/>
                </a:lnTo>
                <a:cubicBezTo>
                  <a:pt x="2264971" y="643935"/>
                  <a:pt x="2287819" y="639981"/>
                  <a:pt x="2308985" y="632072"/>
                </a:cubicBezTo>
                <a:cubicBezTo>
                  <a:pt x="2330151" y="624163"/>
                  <a:pt x="2348545" y="612804"/>
                  <a:pt x="2364168" y="597996"/>
                </a:cubicBezTo>
                <a:cubicBezTo>
                  <a:pt x="2379792" y="583188"/>
                  <a:pt x="2391972" y="565182"/>
                  <a:pt x="2400709" y="543980"/>
                </a:cubicBezTo>
                <a:cubicBezTo>
                  <a:pt x="2409446" y="522777"/>
                  <a:pt x="2413815" y="498882"/>
                  <a:pt x="2413815" y="472295"/>
                </a:cubicBezTo>
                <a:cubicBezTo>
                  <a:pt x="2413815" y="445707"/>
                  <a:pt x="2409446" y="421812"/>
                  <a:pt x="2400709" y="400609"/>
                </a:cubicBezTo>
                <a:cubicBezTo>
                  <a:pt x="2391972" y="379407"/>
                  <a:pt x="2379792" y="361401"/>
                  <a:pt x="2364168" y="346593"/>
                </a:cubicBezTo>
                <a:cubicBezTo>
                  <a:pt x="2348545" y="331785"/>
                  <a:pt x="2330151" y="320426"/>
                  <a:pt x="2308985" y="312517"/>
                </a:cubicBezTo>
                <a:cubicBezTo>
                  <a:pt x="2287819" y="304609"/>
                  <a:pt x="2264971" y="300654"/>
                  <a:pt x="2240439" y="300654"/>
                </a:cubicBezTo>
                <a:close/>
                <a:moveTo>
                  <a:pt x="1833685" y="300654"/>
                </a:moveTo>
                <a:lnTo>
                  <a:pt x="1833685" y="643935"/>
                </a:lnTo>
                <a:lnTo>
                  <a:pt x="1925563" y="643935"/>
                </a:lnTo>
                <a:lnTo>
                  <a:pt x="1925563" y="300654"/>
                </a:lnTo>
                <a:close/>
                <a:moveTo>
                  <a:pt x="5521937" y="296615"/>
                </a:moveTo>
                <a:cubicBezTo>
                  <a:pt x="5499051" y="296615"/>
                  <a:pt x="5477107" y="300906"/>
                  <a:pt x="5456104" y="309489"/>
                </a:cubicBezTo>
                <a:cubicBezTo>
                  <a:pt x="5435101" y="318071"/>
                  <a:pt x="5416650" y="330102"/>
                  <a:pt x="5400751" y="345583"/>
                </a:cubicBezTo>
                <a:cubicBezTo>
                  <a:pt x="5384851" y="361065"/>
                  <a:pt x="5372215" y="379575"/>
                  <a:pt x="5362841" y="401114"/>
                </a:cubicBezTo>
                <a:cubicBezTo>
                  <a:pt x="5353469" y="422653"/>
                  <a:pt x="5348781" y="446380"/>
                  <a:pt x="5348781" y="472295"/>
                </a:cubicBezTo>
                <a:cubicBezTo>
                  <a:pt x="5348781" y="498209"/>
                  <a:pt x="5353551" y="521936"/>
                  <a:pt x="5363090" y="543475"/>
                </a:cubicBezTo>
                <a:cubicBezTo>
                  <a:pt x="5372629" y="565014"/>
                  <a:pt x="5385517" y="583608"/>
                  <a:pt x="5401753" y="599258"/>
                </a:cubicBezTo>
                <a:cubicBezTo>
                  <a:pt x="5417988" y="614908"/>
                  <a:pt x="5436861" y="627023"/>
                  <a:pt x="5458372" y="635605"/>
                </a:cubicBezTo>
                <a:cubicBezTo>
                  <a:pt x="5479882" y="644188"/>
                  <a:pt x="5502753" y="648479"/>
                  <a:pt x="5526985" y="648479"/>
                </a:cubicBezTo>
                <a:cubicBezTo>
                  <a:pt x="5561986" y="648479"/>
                  <a:pt x="5591603" y="642000"/>
                  <a:pt x="5615833" y="629043"/>
                </a:cubicBezTo>
                <a:cubicBezTo>
                  <a:pt x="5640065" y="616086"/>
                  <a:pt x="5660763" y="595304"/>
                  <a:pt x="5677927" y="566697"/>
                </a:cubicBezTo>
                <a:lnTo>
                  <a:pt x="5607252" y="521263"/>
                </a:lnTo>
                <a:cubicBezTo>
                  <a:pt x="5599847" y="535061"/>
                  <a:pt x="5590088" y="546420"/>
                  <a:pt x="5577972" y="555338"/>
                </a:cubicBezTo>
                <a:cubicBezTo>
                  <a:pt x="5565857" y="564257"/>
                  <a:pt x="5548692" y="568716"/>
                  <a:pt x="5526480" y="568716"/>
                </a:cubicBezTo>
                <a:cubicBezTo>
                  <a:pt x="5513355" y="568716"/>
                  <a:pt x="5501575" y="566192"/>
                  <a:pt x="5491142" y="561144"/>
                </a:cubicBezTo>
                <a:cubicBezTo>
                  <a:pt x="5480709" y="556096"/>
                  <a:pt x="5471875" y="549280"/>
                  <a:pt x="5464639" y="540698"/>
                </a:cubicBezTo>
                <a:cubicBezTo>
                  <a:pt x="5457403" y="532116"/>
                  <a:pt x="5451850" y="521936"/>
                  <a:pt x="5447979" y="510156"/>
                </a:cubicBezTo>
                <a:cubicBezTo>
                  <a:pt x="5444109" y="498377"/>
                  <a:pt x="5442174" y="485757"/>
                  <a:pt x="5442174" y="472295"/>
                </a:cubicBezTo>
                <a:cubicBezTo>
                  <a:pt x="5442174" y="458833"/>
                  <a:pt x="5444025" y="446212"/>
                  <a:pt x="5447727" y="434433"/>
                </a:cubicBezTo>
                <a:cubicBezTo>
                  <a:pt x="5451429" y="422653"/>
                  <a:pt x="5456814" y="412473"/>
                  <a:pt x="5463881" y="403891"/>
                </a:cubicBezTo>
                <a:cubicBezTo>
                  <a:pt x="5470949" y="395309"/>
                  <a:pt x="5479447" y="388578"/>
                  <a:pt x="5489375" y="383698"/>
                </a:cubicBezTo>
                <a:cubicBezTo>
                  <a:pt x="5499303" y="378818"/>
                  <a:pt x="5510662" y="376378"/>
                  <a:pt x="5523451" y="376378"/>
                </a:cubicBezTo>
                <a:cubicBezTo>
                  <a:pt x="5534221" y="376378"/>
                  <a:pt x="5543728" y="377556"/>
                  <a:pt x="5551973" y="379912"/>
                </a:cubicBezTo>
                <a:cubicBezTo>
                  <a:pt x="5560219" y="382267"/>
                  <a:pt x="5567455" y="385381"/>
                  <a:pt x="5573681" y="389251"/>
                </a:cubicBezTo>
                <a:cubicBezTo>
                  <a:pt x="5579907" y="393121"/>
                  <a:pt x="5585207" y="397496"/>
                  <a:pt x="5589583" y="402376"/>
                </a:cubicBezTo>
                <a:cubicBezTo>
                  <a:pt x="5593959" y="407256"/>
                  <a:pt x="5597828" y="412220"/>
                  <a:pt x="5601194" y="417269"/>
                </a:cubicBezTo>
                <a:lnTo>
                  <a:pt x="5670355" y="370320"/>
                </a:lnTo>
                <a:cubicBezTo>
                  <a:pt x="5663287" y="359887"/>
                  <a:pt x="5655042" y="350127"/>
                  <a:pt x="5645619" y="341040"/>
                </a:cubicBezTo>
                <a:cubicBezTo>
                  <a:pt x="5636195" y="331953"/>
                  <a:pt x="5625425" y="324128"/>
                  <a:pt x="5613310" y="317566"/>
                </a:cubicBezTo>
                <a:cubicBezTo>
                  <a:pt x="5601194" y="311003"/>
                  <a:pt x="5587563" y="305871"/>
                  <a:pt x="5572419" y="302169"/>
                </a:cubicBezTo>
                <a:cubicBezTo>
                  <a:pt x="5557274" y="298467"/>
                  <a:pt x="5540447" y="296615"/>
                  <a:pt x="5521937" y="296615"/>
                </a:cubicBezTo>
                <a:close/>
                <a:moveTo>
                  <a:pt x="5142265" y="296615"/>
                </a:moveTo>
                <a:cubicBezTo>
                  <a:pt x="5117392" y="296615"/>
                  <a:pt x="5093865" y="300906"/>
                  <a:pt x="5071685" y="309489"/>
                </a:cubicBezTo>
                <a:cubicBezTo>
                  <a:pt x="5049503" y="318071"/>
                  <a:pt x="5030011" y="330102"/>
                  <a:pt x="5013207" y="345583"/>
                </a:cubicBezTo>
                <a:cubicBezTo>
                  <a:pt x="4996404" y="361065"/>
                  <a:pt x="4983044" y="379575"/>
                  <a:pt x="4973129" y="401114"/>
                </a:cubicBezTo>
                <a:cubicBezTo>
                  <a:pt x="4963214" y="422653"/>
                  <a:pt x="4958257" y="446380"/>
                  <a:pt x="4958257" y="472295"/>
                </a:cubicBezTo>
                <a:cubicBezTo>
                  <a:pt x="4958257" y="498209"/>
                  <a:pt x="4963214" y="521936"/>
                  <a:pt x="4973129" y="543475"/>
                </a:cubicBezTo>
                <a:cubicBezTo>
                  <a:pt x="4983044" y="565014"/>
                  <a:pt x="4996404" y="583608"/>
                  <a:pt x="5013207" y="599258"/>
                </a:cubicBezTo>
                <a:cubicBezTo>
                  <a:pt x="5030011" y="614908"/>
                  <a:pt x="5049503" y="627023"/>
                  <a:pt x="5071685" y="635605"/>
                </a:cubicBezTo>
                <a:cubicBezTo>
                  <a:pt x="5093865" y="644188"/>
                  <a:pt x="5117392" y="648479"/>
                  <a:pt x="5142265" y="648479"/>
                </a:cubicBezTo>
                <a:cubicBezTo>
                  <a:pt x="5166802" y="648479"/>
                  <a:pt x="5190245" y="644188"/>
                  <a:pt x="5212593" y="635605"/>
                </a:cubicBezTo>
                <a:cubicBezTo>
                  <a:pt x="5234943" y="627023"/>
                  <a:pt x="5254519" y="614908"/>
                  <a:pt x="5271323" y="599258"/>
                </a:cubicBezTo>
                <a:cubicBezTo>
                  <a:pt x="5288127" y="583608"/>
                  <a:pt x="5301486" y="565014"/>
                  <a:pt x="5311401" y="543475"/>
                </a:cubicBezTo>
                <a:cubicBezTo>
                  <a:pt x="5321316" y="521936"/>
                  <a:pt x="5326274" y="498209"/>
                  <a:pt x="5326274" y="472295"/>
                </a:cubicBezTo>
                <a:cubicBezTo>
                  <a:pt x="5326274" y="446380"/>
                  <a:pt x="5321316" y="422653"/>
                  <a:pt x="5311401" y="401114"/>
                </a:cubicBezTo>
                <a:cubicBezTo>
                  <a:pt x="5301486" y="379575"/>
                  <a:pt x="5288127" y="361065"/>
                  <a:pt x="5271323" y="345583"/>
                </a:cubicBezTo>
                <a:cubicBezTo>
                  <a:pt x="5254519" y="330102"/>
                  <a:pt x="5234943" y="318071"/>
                  <a:pt x="5212593" y="309489"/>
                </a:cubicBezTo>
                <a:cubicBezTo>
                  <a:pt x="5190245" y="300906"/>
                  <a:pt x="5166802" y="296615"/>
                  <a:pt x="5142265" y="296615"/>
                </a:cubicBezTo>
                <a:close/>
                <a:moveTo>
                  <a:pt x="3349799" y="296615"/>
                </a:moveTo>
                <a:cubicBezTo>
                  <a:pt x="3324894" y="296615"/>
                  <a:pt x="3301433" y="300906"/>
                  <a:pt x="3279415" y="309489"/>
                </a:cubicBezTo>
                <a:cubicBezTo>
                  <a:pt x="3257397" y="318071"/>
                  <a:pt x="3238103" y="330102"/>
                  <a:pt x="3221533" y="345583"/>
                </a:cubicBezTo>
                <a:cubicBezTo>
                  <a:pt x="3204963" y="361065"/>
                  <a:pt x="3191825" y="379575"/>
                  <a:pt x="3182118" y="401114"/>
                </a:cubicBezTo>
                <a:cubicBezTo>
                  <a:pt x="3172410" y="422653"/>
                  <a:pt x="3167557" y="446380"/>
                  <a:pt x="3167557" y="472295"/>
                </a:cubicBezTo>
                <a:cubicBezTo>
                  <a:pt x="3167557" y="498209"/>
                  <a:pt x="3172437" y="521936"/>
                  <a:pt x="3182197" y="543475"/>
                </a:cubicBezTo>
                <a:cubicBezTo>
                  <a:pt x="3191957" y="565014"/>
                  <a:pt x="3205250" y="583608"/>
                  <a:pt x="3222078" y="599258"/>
                </a:cubicBezTo>
                <a:cubicBezTo>
                  <a:pt x="3238905" y="614908"/>
                  <a:pt x="3258509" y="627023"/>
                  <a:pt x="3280890" y="635605"/>
                </a:cubicBezTo>
                <a:cubicBezTo>
                  <a:pt x="3303270" y="644188"/>
                  <a:pt x="3327081" y="648479"/>
                  <a:pt x="3352323" y="648479"/>
                </a:cubicBezTo>
                <a:cubicBezTo>
                  <a:pt x="3371506" y="648479"/>
                  <a:pt x="3388586" y="647216"/>
                  <a:pt x="3403562" y="644692"/>
                </a:cubicBezTo>
                <a:cubicBezTo>
                  <a:pt x="3418539" y="642168"/>
                  <a:pt x="3431917" y="638803"/>
                  <a:pt x="3443696" y="634596"/>
                </a:cubicBezTo>
                <a:cubicBezTo>
                  <a:pt x="3455475" y="630389"/>
                  <a:pt x="3466076" y="625425"/>
                  <a:pt x="3475500" y="619703"/>
                </a:cubicBezTo>
                <a:cubicBezTo>
                  <a:pt x="3484923" y="613982"/>
                  <a:pt x="3493673" y="607756"/>
                  <a:pt x="3501751" y="601025"/>
                </a:cubicBezTo>
                <a:lnTo>
                  <a:pt x="3501751" y="452606"/>
                </a:lnTo>
                <a:lnTo>
                  <a:pt x="3351818" y="452606"/>
                </a:lnTo>
                <a:lnTo>
                  <a:pt x="3351818" y="523282"/>
                </a:lnTo>
                <a:lnTo>
                  <a:pt x="3419969" y="523282"/>
                </a:lnTo>
                <a:lnTo>
                  <a:pt x="3419969" y="557610"/>
                </a:lnTo>
                <a:cubicBezTo>
                  <a:pt x="3412544" y="561312"/>
                  <a:pt x="3403766" y="564509"/>
                  <a:pt x="3393635" y="567202"/>
                </a:cubicBezTo>
                <a:cubicBezTo>
                  <a:pt x="3383505" y="569894"/>
                  <a:pt x="3369999" y="571240"/>
                  <a:pt x="3353119" y="571240"/>
                </a:cubicBezTo>
                <a:cubicBezTo>
                  <a:pt x="3337927" y="571240"/>
                  <a:pt x="3324591" y="568632"/>
                  <a:pt x="3313112" y="563415"/>
                </a:cubicBezTo>
                <a:cubicBezTo>
                  <a:pt x="3301632" y="558199"/>
                  <a:pt x="3292011" y="551047"/>
                  <a:pt x="3284246" y="541960"/>
                </a:cubicBezTo>
                <a:cubicBezTo>
                  <a:pt x="3276482" y="532874"/>
                  <a:pt x="3270658" y="522356"/>
                  <a:pt x="3266775" y="510409"/>
                </a:cubicBezTo>
                <a:cubicBezTo>
                  <a:pt x="3262891" y="498461"/>
                  <a:pt x="3260949" y="485757"/>
                  <a:pt x="3260949" y="472295"/>
                </a:cubicBezTo>
                <a:cubicBezTo>
                  <a:pt x="3260949" y="458833"/>
                  <a:pt x="3262884" y="446212"/>
                  <a:pt x="3266755" y="434433"/>
                </a:cubicBezTo>
                <a:cubicBezTo>
                  <a:pt x="3270625" y="422653"/>
                  <a:pt x="3276178" y="412473"/>
                  <a:pt x="3283414" y="403891"/>
                </a:cubicBezTo>
                <a:cubicBezTo>
                  <a:pt x="3290650" y="395309"/>
                  <a:pt x="3299653" y="388578"/>
                  <a:pt x="3310422" y="383698"/>
                </a:cubicBezTo>
                <a:cubicBezTo>
                  <a:pt x="3321191" y="378818"/>
                  <a:pt x="3333644" y="376378"/>
                  <a:pt x="3347779" y="376378"/>
                </a:cubicBezTo>
                <a:cubicBezTo>
                  <a:pt x="3364943" y="376378"/>
                  <a:pt x="3379667" y="379743"/>
                  <a:pt x="3391951" y="386474"/>
                </a:cubicBezTo>
                <a:cubicBezTo>
                  <a:pt x="3404235" y="393205"/>
                  <a:pt x="3414753" y="402124"/>
                  <a:pt x="3423503" y="413230"/>
                </a:cubicBezTo>
                <a:lnTo>
                  <a:pt x="3487616" y="357699"/>
                </a:lnTo>
                <a:cubicBezTo>
                  <a:pt x="3472471" y="338516"/>
                  <a:pt x="3453371" y="323539"/>
                  <a:pt x="3430318" y="312770"/>
                </a:cubicBezTo>
                <a:cubicBezTo>
                  <a:pt x="3407264" y="302000"/>
                  <a:pt x="3380424" y="296615"/>
                  <a:pt x="3349799" y="296615"/>
                </a:cubicBezTo>
                <a:close/>
                <a:moveTo>
                  <a:pt x="1608490" y="296615"/>
                </a:moveTo>
                <a:cubicBezTo>
                  <a:pt x="1583617" y="296615"/>
                  <a:pt x="1560090" y="300906"/>
                  <a:pt x="1537910" y="309489"/>
                </a:cubicBezTo>
                <a:cubicBezTo>
                  <a:pt x="1515729" y="318071"/>
                  <a:pt x="1496237" y="330102"/>
                  <a:pt x="1479433" y="345583"/>
                </a:cubicBezTo>
                <a:cubicBezTo>
                  <a:pt x="1462629" y="361065"/>
                  <a:pt x="1449269" y="379575"/>
                  <a:pt x="1439354" y="401114"/>
                </a:cubicBezTo>
                <a:cubicBezTo>
                  <a:pt x="1429439" y="422653"/>
                  <a:pt x="1424482" y="446380"/>
                  <a:pt x="1424482" y="472295"/>
                </a:cubicBezTo>
                <a:cubicBezTo>
                  <a:pt x="1424482" y="498209"/>
                  <a:pt x="1429439" y="521936"/>
                  <a:pt x="1439354" y="543475"/>
                </a:cubicBezTo>
                <a:cubicBezTo>
                  <a:pt x="1449269" y="565014"/>
                  <a:pt x="1462629" y="583608"/>
                  <a:pt x="1479433" y="599258"/>
                </a:cubicBezTo>
                <a:cubicBezTo>
                  <a:pt x="1496237" y="614908"/>
                  <a:pt x="1515729" y="627023"/>
                  <a:pt x="1537910" y="635605"/>
                </a:cubicBezTo>
                <a:cubicBezTo>
                  <a:pt x="1560090" y="644188"/>
                  <a:pt x="1583617" y="648479"/>
                  <a:pt x="1608490" y="648479"/>
                </a:cubicBezTo>
                <a:cubicBezTo>
                  <a:pt x="1633027" y="648479"/>
                  <a:pt x="1656470" y="644188"/>
                  <a:pt x="1678819" y="635605"/>
                </a:cubicBezTo>
                <a:cubicBezTo>
                  <a:pt x="1701168" y="627023"/>
                  <a:pt x="1720744" y="614908"/>
                  <a:pt x="1737548" y="599258"/>
                </a:cubicBezTo>
                <a:cubicBezTo>
                  <a:pt x="1754352" y="583608"/>
                  <a:pt x="1767711" y="565014"/>
                  <a:pt x="1777627" y="543475"/>
                </a:cubicBezTo>
                <a:cubicBezTo>
                  <a:pt x="1787542" y="521936"/>
                  <a:pt x="1792499" y="498209"/>
                  <a:pt x="1792499" y="472295"/>
                </a:cubicBezTo>
                <a:cubicBezTo>
                  <a:pt x="1792499" y="446380"/>
                  <a:pt x="1787542" y="422653"/>
                  <a:pt x="1777627" y="401114"/>
                </a:cubicBezTo>
                <a:cubicBezTo>
                  <a:pt x="1767711" y="379575"/>
                  <a:pt x="1754352" y="361065"/>
                  <a:pt x="1737548" y="345583"/>
                </a:cubicBezTo>
                <a:cubicBezTo>
                  <a:pt x="1720744" y="330102"/>
                  <a:pt x="1701168" y="318071"/>
                  <a:pt x="1678819" y="309489"/>
                </a:cubicBezTo>
                <a:cubicBezTo>
                  <a:pt x="1656470" y="300906"/>
                  <a:pt x="1633027" y="296615"/>
                  <a:pt x="1608490" y="296615"/>
                </a:cubicBezTo>
                <a:close/>
                <a:moveTo>
                  <a:pt x="2804730" y="292577"/>
                </a:moveTo>
                <a:cubicBezTo>
                  <a:pt x="2803721" y="293250"/>
                  <a:pt x="2803216" y="294428"/>
                  <a:pt x="2803216" y="296111"/>
                </a:cubicBezTo>
                <a:lnTo>
                  <a:pt x="2803216" y="643935"/>
                </a:lnTo>
                <a:lnTo>
                  <a:pt x="2889541" y="643935"/>
                </a:lnTo>
                <a:lnTo>
                  <a:pt x="2889541" y="472799"/>
                </a:lnTo>
                <a:lnTo>
                  <a:pt x="3105101" y="649993"/>
                </a:lnTo>
                <a:cubicBezTo>
                  <a:pt x="3107794" y="652349"/>
                  <a:pt x="3109645" y="653274"/>
                  <a:pt x="3110654" y="652770"/>
                </a:cubicBezTo>
                <a:cubicBezTo>
                  <a:pt x="3111664" y="652265"/>
                  <a:pt x="3112169" y="651003"/>
                  <a:pt x="3112169" y="648983"/>
                </a:cubicBezTo>
                <a:lnTo>
                  <a:pt x="3112169" y="300654"/>
                </a:lnTo>
                <a:lnTo>
                  <a:pt x="3025844" y="300654"/>
                </a:lnTo>
                <a:lnTo>
                  <a:pt x="3025844" y="472799"/>
                </a:lnTo>
                <a:lnTo>
                  <a:pt x="2810283" y="295101"/>
                </a:lnTo>
                <a:cubicBezTo>
                  <a:pt x="2807591" y="292745"/>
                  <a:pt x="2805740" y="291904"/>
                  <a:pt x="2804730" y="292577"/>
                </a:cubicBezTo>
                <a:close/>
                <a:moveTo>
                  <a:pt x="1061655" y="292577"/>
                </a:moveTo>
                <a:cubicBezTo>
                  <a:pt x="1060646" y="293250"/>
                  <a:pt x="1060141" y="294428"/>
                  <a:pt x="1060141" y="296111"/>
                </a:cubicBezTo>
                <a:lnTo>
                  <a:pt x="1060141" y="643935"/>
                </a:lnTo>
                <a:lnTo>
                  <a:pt x="1146466" y="643935"/>
                </a:lnTo>
                <a:lnTo>
                  <a:pt x="1146466" y="472799"/>
                </a:lnTo>
                <a:lnTo>
                  <a:pt x="1362026" y="649993"/>
                </a:lnTo>
                <a:cubicBezTo>
                  <a:pt x="1364719" y="652349"/>
                  <a:pt x="1366570" y="653274"/>
                  <a:pt x="1367579" y="652770"/>
                </a:cubicBezTo>
                <a:cubicBezTo>
                  <a:pt x="1368589" y="652265"/>
                  <a:pt x="1369094" y="651003"/>
                  <a:pt x="1369094" y="648983"/>
                </a:cubicBezTo>
                <a:lnTo>
                  <a:pt x="1369094" y="300654"/>
                </a:lnTo>
                <a:lnTo>
                  <a:pt x="1282769" y="300654"/>
                </a:lnTo>
                <a:lnTo>
                  <a:pt x="1282769" y="472799"/>
                </a:lnTo>
                <a:lnTo>
                  <a:pt x="1067209" y="295101"/>
                </a:lnTo>
                <a:cubicBezTo>
                  <a:pt x="1064516" y="292745"/>
                  <a:pt x="1062665" y="291904"/>
                  <a:pt x="1061655" y="292577"/>
                </a:cubicBezTo>
                <a:close/>
                <a:moveTo>
                  <a:pt x="4136201" y="292072"/>
                </a:moveTo>
                <a:cubicBezTo>
                  <a:pt x="4134855" y="292072"/>
                  <a:pt x="4133846" y="292913"/>
                  <a:pt x="4133173" y="294596"/>
                </a:cubicBezTo>
                <a:lnTo>
                  <a:pt x="3966075" y="643935"/>
                </a:lnTo>
                <a:lnTo>
                  <a:pt x="4055934" y="643935"/>
                </a:lnTo>
                <a:lnTo>
                  <a:pt x="4073098" y="602539"/>
                </a:lnTo>
                <a:lnTo>
                  <a:pt x="4192742" y="602539"/>
                </a:lnTo>
                <a:lnTo>
                  <a:pt x="4210915" y="643935"/>
                </a:lnTo>
                <a:lnTo>
                  <a:pt x="4305823" y="643935"/>
                </a:lnTo>
                <a:lnTo>
                  <a:pt x="4139230" y="294596"/>
                </a:lnTo>
                <a:cubicBezTo>
                  <a:pt x="4138557" y="292913"/>
                  <a:pt x="4137547" y="292072"/>
                  <a:pt x="4136201" y="292072"/>
                </a:cubicBezTo>
                <a:close/>
                <a:moveTo>
                  <a:pt x="4054420" y="187573"/>
                </a:moveTo>
                <a:lnTo>
                  <a:pt x="4102378" y="279451"/>
                </a:lnTo>
                <a:lnTo>
                  <a:pt x="4169520" y="279451"/>
                </a:lnTo>
                <a:lnTo>
                  <a:pt x="4149327" y="187573"/>
                </a:lnTo>
                <a:close/>
                <a:moveTo>
                  <a:pt x="1608364" y="171924"/>
                </a:moveTo>
                <a:cubicBezTo>
                  <a:pt x="1607607" y="171924"/>
                  <a:pt x="1606892" y="172428"/>
                  <a:pt x="1606219" y="173438"/>
                </a:cubicBezTo>
                <a:lnTo>
                  <a:pt x="1525447" y="279451"/>
                </a:lnTo>
                <a:lnTo>
                  <a:pt x="1589560" y="279451"/>
                </a:lnTo>
                <a:lnTo>
                  <a:pt x="1608743" y="259763"/>
                </a:lnTo>
                <a:lnTo>
                  <a:pt x="1627421" y="279451"/>
                </a:lnTo>
                <a:lnTo>
                  <a:pt x="1691534" y="279451"/>
                </a:lnTo>
                <a:lnTo>
                  <a:pt x="1610762" y="173438"/>
                </a:lnTo>
                <a:cubicBezTo>
                  <a:pt x="1609921" y="172428"/>
                  <a:pt x="1609121" y="171924"/>
                  <a:pt x="1608364" y="171924"/>
                </a:cubicBezTo>
                <a:close/>
                <a:moveTo>
                  <a:pt x="0" y="30142"/>
                </a:moveTo>
                <a:lnTo>
                  <a:pt x="245785" y="30142"/>
                </a:lnTo>
                <a:lnTo>
                  <a:pt x="491570" y="474830"/>
                </a:lnTo>
                <a:lnTo>
                  <a:pt x="245785" y="919518"/>
                </a:lnTo>
                <a:lnTo>
                  <a:pt x="0" y="919518"/>
                </a:lnTo>
                <a:lnTo>
                  <a:pt x="245785" y="474830"/>
                </a:lnTo>
                <a:close/>
                <a:moveTo>
                  <a:pt x="657234" y="0"/>
                </a:moveTo>
                <a:lnTo>
                  <a:pt x="5764748" y="0"/>
                </a:lnTo>
                <a:lnTo>
                  <a:pt x="6208084" y="443337"/>
                </a:lnTo>
                <a:lnTo>
                  <a:pt x="5764748" y="886673"/>
                </a:lnTo>
                <a:lnTo>
                  <a:pt x="658728" y="886673"/>
                </a:lnTo>
                <a:lnTo>
                  <a:pt x="903019" y="444688"/>
                </a:lnTo>
                <a:close/>
                <a:moveTo>
                  <a:pt x="411449" y="0"/>
                </a:moveTo>
                <a:lnTo>
                  <a:pt x="643967" y="0"/>
                </a:lnTo>
                <a:lnTo>
                  <a:pt x="643967" y="420685"/>
                </a:lnTo>
                <a:close/>
              </a:path>
            </a:pathLst>
          </a:custGeom>
          <a:gradFill>
            <a:gsLst>
              <a:gs pos="0">
                <a:srgbClr val="00B0F0"/>
              </a:gs>
              <a:gs pos="74000">
                <a:srgbClr val="93E3FF"/>
              </a:gs>
              <a:gs pos="83000">
                <a:schemeClr val="accent4">
                  <a:lumMod val="45000"/>
                  <a:lumOff val="55000"/>
                </a:schemeClr>
              </a:gs>
              <a:gs pos="100000">
                <a:schemeClr val="accent4">
                  <a:lumMod val="30000"/>
                  <a:lumOff val="70000"/>
                </a:schemeClr>
              </a:gs>
            </a:gsLst>
            <a:lin ang="5400000" scaled="1"/>
          </a:gradFill>
          <a:ln>
            <a:noFill/>
          </a:ln>
          <a:effectLst/>
        </p:spPr>
        <p:txBody>
          <a:bodyPr rot="0" spcFirstLastPara="0" vertOverflow="overflow" horzOverflow="overflow" vert="horz" wrap="square" lIns="102870" tIns="51435" rIns="102870" bIns="51435" numCol="1" spcCol="0" rtlCol="0" fromWordArt="0" anchor="t" anchorCtr="0" forceAA="0" compatLnSpc="1">
            <a:prstTxWarp prst="textNoShape">
              <a:avLst/>
            </a:prstTxWarp>
            <a:noAutofit/>
          </a:bodyPr>
          <a:lstStyle/>
          <a:p>
            <a:endParaRPr lang="en-US" sz="5400" dirty="0"/>
          </a:p>
        </p:txBody>
      </p:sp>
      <p:pic>
        <p:nvPicPr>
          <p:cNvPr id="4" name="Picture 3">
            <a:extLst>
              <a:ext uri="{FF2B5EF4-FFF2-40B4-BE49-F238E27FC236}">
                <a16:creationId xmlns:a16="http://schemas.microsoft.com/office/drawing/2014/main" id="{667A9B06-A3B3-4FC9-87AC-593698480C0C}"/>
              </a:ext>
            </a:extLst>
          </p:cNvPr>
          <p:cNvPicPr>
            <a:picLocks noChangeAspect="1"/>
          </p:cNvPicPr>
          <p:nvPr/>
        </p:nvPicPr>
        <p:blipFill rotWithShape="1">
          <a:blip r:embed="rId2"/>
          <a:srcRect l="32917" t="55166" r="35416" b="19629"/>
          <a:stretch/>
        </p:blipFill>
        <p:spPr>
          <a:xfrm>
            <a:off x="13801820" y="3856154"/>
            <a:ext cx="4072920" cy="1823505"/>
          </a:xfrm>
          <a:prstGeom prst="rect">
            <a:avLst/>
          </a:prstGeom>
        </p:spPr>
      </p:pic>
      <p:pic>
        <p:nvPicPr>
          <p:cNvPr id="14" name="Picture 13">
            <a:extLst>
              <a:ext uri="{FF2B5EF4-FFF2-40B4-BE49-F238E27FC236}">
                <a16:creationId xmlns:a16="http://schemas.microsoft.com/office/drawing/2014/main" id="{F82345C8-BA75-4274-88AD-379495F3CACF}"/>
              </a:ext>
            </a:extLst>
          </p:cNvPr>
          <p:cNvPicPr>
            <a:picLocks noChangeAspect="1"/>
          </p:cNvPicPr>
          <p:nvPr/>
        </p:nvPicPr>
        <p:blipFill rotWithShape="1">
          <a:blip r:embed="rId3"/>
          <a:srcRect l="21187" t="22589" r="21667" b="23334"/>
          <a:stretch/>
        </p:blipFill>
        <p:spPr>
          <a:xfrm>
            <a:off x="13868400" y="6896399"/>
            <a:ext cx="4191000" cy="1942359"/>
          </a:xfrm>
          <a:prstGeom prst="rect">
            <a:avLst/>
          </a:prstGeom>
        </p:spPr>
      </p:pic>
    </p:spTree>
    <p:extLst>
      <p:ext uri="{BB962C8B-B14F-4D97-AF65-F5344CB8AC3E}">
        <p14:creationId xmlns:p14="http://schemas.microsoft.com/office/powerpoint/2010/main" val="14198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Thought Bubble: Cloud 1">
            <a:extLst>
              <a:ext uri="{FF2B5EF4-FFF2-40B4-BE49-F238E27FC236}">
                <a16:creationId xmlns:a16="http://schemas.microsoft.com/office/drawing/2014/main" id="{1E753128-EF29-4B05-9FB8-838CBC690B0C}"/>
              </a:ext>
            </a:extLst>
          </p:cNvPr>
          <p:cNvSpPr/>
          <p:nvPr/>
        </p:nvSpPr>
        <p:spPr>
          <a:xfrm>
            <a:off x="533400" y="3167062"/>
            <a:ext cx="8896758" cy="5545139"/>
          </a:xfrm>
          <a:prstGeom prst="cloudCallout">
            <a:avLst>
              <a:gd name="adj1" fmla="val 68242"/>
              <a:gd name="adj2" fmla="val 32879"/>
            </a:avLst>
          </a:prstGeom>
          <a:solidFill>
            <a:schemeClr val="accent4">
              <a:lumMod val="40000"/>
              <a:lumOff val="6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Nêu cấu tạo của La bàn?</a:t>
            </a:r>
          </a:p>
        </p:txBody>
      </p:sp>
      <p:sp>
        <p:nvSpPr>
          <p:cNvPr id="8" name="Rectangle 7">
            <a:extLst>
              <a:ext uri="{FF2B5EF4-FFF2-40B4-BE49-F238E27FC236}">
                <a16:creationId xmlns:a16="http://schemas.microsoft.com/office/drawing/2014/main" id="{20053CE0-4717-46DD-97E1-64FB451802A8}"/>
              </a:ext>
            </a:extLst>
          </p:cNvPr>
          <p:cNvSpPr/>
          <p:nvPr/>
        </p:nvSpPr>
        <p:spPr>
          <a:xfrm>
            <a:off x="1593442" y="1584324"/>
            <a:ext cx="6349658"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a.Cấu tạo La bàn</a:t>
            </a:r>
          </a:p>
        </p:txBody>
      </p:sp>
    </p:spTree>
    <p:extLst>
      <p:ext uri="{BB962C8B-B14F-4D97-AF65-F5344CB8AC3E}">
        <p14:creationId xmlns:p14="http://schemas.microsoft.com/office/powerpoint/2010/main" val="12529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cxnSp>
        <p:nvCxnSpPr>
          <p:cNvPr id="7" name="Straight Arrow Connector 6">
            <a:extLst>
              <a:ext uri="{FF2B5EF4-FFF2-40B4-BE49-F238E27FC236}">
                <a16:creationId xmlns:a16="http://schemas.microsoft.com/office/drawing/2014/main" id="{0F83F6A3-D175-4AA4-9A70-7FD5DF78A91E}"/>
              </a:ext>
            </a:extLst>
          </p:cNvPr>
          <p:cNvCxnSpPr>
            <a:cxnSpLocks/>
          </p:cNvCxnSpPr>
          <p:nvPr/>
        </p:nvCxnSpPr>
        <p:spPr>
          <a:xfrm flipV="1">
            <a:off x="5486400" y="7274646"/>
            <a:ext cx="8221133" cy="1437555"/>
          </a:xfrm>
          <a:prstGeom prst="straightConnector1">
            <a:avLst/>
          </a:prstGeom>
          <a:ln w="57150">
            <a:solidFill>
              <a:srgbClr val="00B45A"/>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69E127E-82A5-4116-9709-EFBBE5943105}"/>
              </a:ext>
            </a:extLst>
          </p:cNvPr>
          <p:cNvSpPr txBox="1"/>
          <p:nvPr/>
        </p:nvSpPr>
        <p:spPr>
          <a:xfrm>
            <a:off x="381000" y="8049531"/>
            <a:ext cx="5715000" cy="1569660"/>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Kim nam châm</a:t>
            </a:r>
          </a:p>
          <a:p>
            <a:pPr algn="ctr"/>
            <a:r>
              <a:rPr lang="en-US" sz="4800" b="1">
                <a:solidFill>
                  <a:srgbClr val="00C800"/>
                </a:solidFill>
                <a:latin typeface="Arial" panose="020B0604020202020204" pitchFamily="34" charset="0"/>
                <a:cs typeface="Arial" panose="020B0604020202020204" pitchFamily="34" charset="0"/>
              </a:rPr>
              <a:t>chỉ hướng</a:t>
            </a:r>
          </a:p>
        </p:txBody>
      </p:sp>
      <p:cxnSp>
        <p:nvCxnSpPr>
          <p:cNvPr id="14" name="Straight Arrow Connector 13">
            <a:extLst>
              <a:ext uri="{FF2B5EF4-FFF2-40B4-BE49-F238E27FC236}">
                <a16:creationId xmlns:a16="http://schemas.microsoft.com/office/drawing/2014/main" id="{FCF586FB-66F1-4B01-B656-9AD18194A3B8}"/>
              </a:ext>
            </a:extLst>
          </p:cNvPr>
          <p:cNvCxnSpPr>
            <a:cxnSpLocks/>
          </p:cNvCxnSpPr>
          <p:nvPr/>
        </p:nvCxnSpPr>
        <p:spPr>
          <a:xfrm>
            <a:off x="4648200" y="5762235"/>
            <a:ext cx="7391400"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98261B6-5774-4722-9B5E-38B55A1D27FE}"/>
              </a:ext>
            </a:extLst>
          </p:cNvPr>
          <p:cNvSpPr txBox="1"/>
          <p:nvPr/>
        </p:nvSpPr>
        <p:spPr>
          <a:xfrm>
            <a:off x="-228600" y="5087332"/>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Vòng chia độ</a:t>
            </a:r>
          </a:p>
        </p:txBody>
      </p:sp>
      <p:sp>
        <p:nvSpPr>
          <p:cNvPr id="17" name="TextBox 16">
            <a:extLst>
              <a:ext uri="{FF2B5EF4-FFF2-40B4-BE49-F238E27FC236}">
                <a16:creationId xmlns:a16="http://schemas.microsoft.com/office/drawing/2014/main" id="{A64816A8-D849-4651-B7A6-031569E4DC63}"/>
              </a:ext>
            </a:extLst>
          </p:cNvPr>
          <p:cNvSpPr txBox="1"/>
          <p:nvPr/>
        </p:nvSpPr>
        <p:spPr>
          <a:xfrm>
            <a:off x="381000" y="2387198"/>
            <a:ext cx="5715000" cy="830997"/>
          </a:xfrm>
          <a:prstGeom prst="rect">
            <a:avLst/>
          </a:prstGeom>
          <a:noFill/>
        </p:spPr>
        <p:txBody>
          <a:bodyPr wrap="square" rtlCol="0">
            <a:spAutoFit/>
          </a:bodyPr>
          <a:lstStyle/>
          <a:p>
            <a:pPr algn="ctr"/>
            <a:r>
              <a:rPr lang="en-US" sz="4800" b="1">
                <a:solidFill>
                  <a:srgbClr val="00C800"/>
                </a:solidFill>
                <a:latin typeface="Arial" panose="020B0604020202020204" pitchFamily="34" charset="0"/>
                <a:cs typeface="Arial" panose="020B0604020202020204" pitchFamily="34" charset="0"/>
              </a:rPr>
              <a:t>Tay cầm</a:t>
            </a:r>
          </a:p>
        </p:txBody>
      </p:sp>
      <p:cxnSp>
        <p:nvCxnSpPr>
          <p:cNvPr id="22" name="Straight Arrow Connector 21">
            <a:extLst>
              <a:ext uri="{FF2B5EF4-FFF2-40B4-BE49-F238E27FC236}">
                <a16:creationId xmlns:a16="http://schemas.microsoft.com/office/drawing/2014/main" id="{4143DBA1-1608-4511-B5FB-A29FC3C4E3E6}"/>
              </a:ext>
            </a:extLst>
          </p:cNvPr>
          <p:cNvCxnSpPr>
            <a:cxnSpLocks/>
          </p:cNvCxnSpPr>
          <p:nvPr/>
        </p:nvCxnSpPr>
        <p:spPr>
          <a:xfrm flipV="1">
            <a:off x="4648200" y="2633662"/>
            <a:ext cx="8763000" cy="30480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Thought Bubble: Cloud 12">
            <a:extLst>
              <a:ext uri="{FF2B5EF4-FFF2-40B4-BE49-F238E27FC236}">
                <a16:creationId xmlns:a16="http://schemas.microsoft.com/office/drawing/2014/main" id="{011BAB1F-9B70-49A4-A44F-1E89369A50A8}"/>
              </a:ext>
            </a:extLst>
          </p:cNvPr>
          <p:cNvSpPr/>
          <p:nvPr/>
        </p:nvSpPr>
        <p:spPr>
          <a:xfrm>
            <a:off x="381000" y="3548062"/>
            <a:ext cx="8896758" cy="5545139"/>
          </a:xfrm>
          <a:prstGeom prst="cloudCallout">
            <a:avLst>
              <a:gd name="adj1" fmla="val 72620"/>
              <a:gd name="adj2" fmla="val -23920"/>
            </a:avLst>
          </a:prstGeom>
          <a:solidFill>
            <a:schemeClr val="accent6">
              <a:lumMod val="20000"/>
              <a:lumOff val="80000"/>
            </a:schemeClr>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Các hướng chính của</a:t>
            </a:r>
          </a:p>
          <a:p>
            <a:pPr algn="ctr"/>
            <a:r>
              <a:rPr lang="en-US" sz="6600" b="1">
                <a:solidFill>
                  <a:srgbClr val="FF0000"/>
                </a:solidFill>
                <a:latin typeface="Arial" panose="020B0604020202020204" pitchFamily="34" charset="0"/>
                <a:cs typeface="Arial" panose="020B0604020202020204" pitchFamily="34" charset="0"/>
              </a:rPr>
              <a:t> La bàn?</a:t>
            </a:r>
          </a:p>
        </p:txBody>
      </p:sp>
    </p:spTree>
    <p:extLst>
      <p:ext uri="{BB962C8B-B14F-4D97-AF65-F5344CB8AC3E}">
        <p14:creationId xmlns:p14="http://schemas.microsoft.com/office/powerpoint/2010/main" val="150330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7"/>
                                        </p:tgtEl>
                                      </p:cBhvr>
                                    </p:animEffect>
                                    <p:set>
                                      <p:cBhvr>
                                        <p:cTn id="37" dur="1" fill="hold">
                                          <p:stCondLst>
                                            <p:cond delay="499"/>
                                          </p:stCondLst>
                                        </p:cTn>
                                        <p:tgtEl>
                                          <p:spTgt spid="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6"/>
                                        </p:tgtEl>
                                      </p:cBhvr>
                                    </p:animEffect>
                                    <p:set>
                                      <p:cBhvr>
                                        <p:cTn id="40" dur="1" fill="hold">
                                          <p:stCondLst>
                                            <p:cond delay="499"/>
                                          </p:stCondLst>
                                        </p:cTn>
                                        <p:tgtEl>
                                          <p:spTgt spid="16"/>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2"/>
                                        </p:tgtEl>
                                      </p:cBhvr>
                                    </p:animEffect>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17" grpId="0"/>
      <p:bldP spid="17" grpId="1"/>
      <p:bldP spid="13" grpId="0" animBg="1"/>
      <p:bldP spid="1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63463"/>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83841" y="1952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71BC9F-4660-4235-BD47-367F005343E5}"/>
              </a:ext>
            </a:extLst>
          </p:cNvPr>
          <p:cNvSpPr/>
          <p:nvPr/>
        </p:nvSpPr>
        <p:spPr>
          <a:xfrm>
            <a:off x="1251699" y="1627451"/>
            <a:ext cx="9492501" cy="12954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solidFill>
                  <a:srgbClr val="FF0000"/>
                </a:solidFill>
                <a:latin typeface="Arial" panose="020B0604020202020204" pitchFamily="34" charset="0"/>
                <a:cs typeface="Arial" panose="020B0604020202020204" pitchFamily="34" charset="0"/>
              </a:rPr>
              <a:t>b.Cách sử dụng La bàn</a:t>
            </a:r>
          </a:p>
        </p:txBody>
      </p:sp>
      <p:sp>
        <p:nvSpPr>
          <p:cNvPr id="11" name="TextBox 5">
            <a:extLst>
              <a:ext uri="{FF2B5EF4-FFF2-40B4-BE49-F238E27FC236}">
                <a16:creationId xmlns:a16="http://schemas.microsoft.com/office/drawing/2014/main" id="{3E9BA199-7D2C-42A6-B3CC-8226AF715161}"/>
              </a:ext>
            </a:extLst>
          </p:cNvPr>
          <p:cNvSpPr txBox="1">
            <a:spLocks noChangeArrowheads="1"/>
          </p:cNvSpPr>
          <p:nvPr/>
        </p:nvSpPr>
        <p:spPr bwMode="auto">
          <a:xfrm>
            <a:off x="1339096"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70C0"/>
                </a:solidFill>
                <a:ea typeface="Open Sans"/>
              </a:rPr>
              <a:t>B</a:t>
            </a:r>
            <a:r>
              <a:rPr lang="vi-VN" altLang="en-US" sz="3600" b="1">
                <a:solidFill>
                  <a:srgbClr val="0070C0"/>
                </a:solidFill>
                <a:ea typeface="Open Sans"/>
              </a:rPr>
              <a:t>ư</a:t>
            </a:r>
            <a:r>
              <a:rPr lang="en-US" altLang="en-US" sz="3600" b="1">
                <a:solidFill>
                  <a:srgbClr val="0070C0"/>
                </a:solidFill>
                <a:ea typeface="Open Sans"/>
              </a:rPr>
              <a:t>ớc 1</a:t>
            </a:r>
          </a:p>
        </p:txBody>
      </p:sp>
      <p:sp>
        <p:nvSpPr>
          <p:cNvPr id="12" name="TextBox 5">
            <a:extLst>
              <a:ext uri="{FF2B5EF4-FFF2-40B4-BE49-F238E27FC236}">
                <a16:creationId xmlns:a16="http://schemas.microsoft.com/office/drawing/2014/main" id="{5257D4CE-D8D4-4D4A-89CC-47E305431462}"/>
              </a:ext>
            </a:extLst>
          </p:cNvPr>
          <p:cNvSpPr txBox="1">
            <a:spLocks noChangeArrowheads="1"/>
          </p:cNvSpPr>
          <p:nvPr/>
        </p:nvSpPr>
        <p:spPr bwMode="auto">
          <a:xfrm>
            <a:off x="6518239"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00B050"/>
                </a:solidFill>
                <a:ea typeface="Open Sans"/>
              </a:rPr>
              <a:t>B</a:t>
            </a:r>
            <a:r>
              <a:rPr lang="vi-VN" altLang="en-US" sz="3600" b="1">
                <a:solidFill>
                  <a:srgbClr val="00B050"/>
                </a:solidFill>
                <a:ea typeface="Open Sans"/>
              </a:rPr>
              <a:t>ư</a:t>
            </a:r>
            <a:r>
              <a:rPr lang="en-US" altLang="en-US" sz="3600" b="1">
                <a:solidFill>
                  <a:srgbClr val="00B050"/>
                </a:solidFill>
                <a:ea typeface="Open Sans"/>
              </a:rPr>
              <a:t>ớc 2</a:t>
            </a:r>
          </a:p>
        </p:txBody>
      </p:sp>
      <p:sp>
        <p:nvSpPr>
          <p:cNvPr id="13" name="TextBox 5">
            <a:extLst>
              <a:ext uri="{FF2B5EF4-FFF2-40B4-BE49-F238E27FC236}">
                <a16:creationId xmlns:a16="http://schemas.microsoft.com/office/drawing/2014/main" id="{A455416D-AD20-4C0E-A2B6-F3A3B69CEF48}"/>
              </a:ext>
            </a:extLst>
          </p:cNvPr>
          <p:cNvSpPr txBox="1">
            <a:spLocks noChangeArrowheads="1"/>
          </p:cNvSpPr>
          <p:nvPr/>
        </p:nvSpPr>
        <p:spPr bwMode="auto">
          <a:xfrm>
            <a:off x="12420600" y="7803686"/>
            <a:ext cx="368898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ts val="5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3600" b="1">
                <a:solidFill>
                  <a:srgbClr val="C00000"/>
                </a:solidFill>
                <a:ea typeface="Open Sans"/>
              </a:rPr>
              <a:t>B</a:t>
            </a:r>
            <a:r>
              <a:rPr lang="vi-VN" altLang="en-US" sz="3600" b="1">
                <a:solidFill>
                  <a:srgbClr val="C00000"/>
                </a:solidFill>
                <a:ea typeface="Open Sans"/>
              </a:rPr>
              <a:t>ư</a:t>
            </a:r>
            <a:r>
              <a:rPr lang="en-US" altLang="en-US" sz="3600" b="1">
                <a:solidFill>
                  <a:srgbClr val="C00000"/>
                </a:solidFill>
                <a:ea typeface="Open Sans"/>
              </a:rPr>
              <a:t>ớc 3</a:t>
            </a:r>
          </a:p>
        </p:txBody>
      </p:sp>
      <p:grpSp>
        <p:nvGrpSpPr>
          <p:cNvPr id="14" name="Group 13">
            <a:extLst>
              <a:ext uri="{FF2B5EF4-FFF2-40B4-BE49-F238E27FC236}">
                <a16:creationId xmlns:a16="http://schemas.microsoft.com/office/drawing/2014/main" id="{57454AC8-666A-458A-B4D8-854E65BA29F9}"/>
              </a:ext>
            </a:extLst>
          </p:cNvPr>
          <p:cNvGrpSpPr/>
          <p:nvPr/>
        </p:nvGrpSpPr>
        <p:grpSpPr>
          <a:xfrm>
            <a:off x="76200" y="4216578"/>
            <a:ext cx="6214783" cy="3048002"/>
            <a:chOff x="2695" y="1375244"/>
            <a:chExt cx="3283776" cy="1313510"/>
          </a:xfrm>
        </p:grpSpPr>
        <p:sp>
          <p:nvSpPr>
            <p:cNvPr id="15" name="Arrow: Chevron 14">
              <a:extLst>
                <a:ext uri="{FF2B5EF4-FFF2-40B4-BE49-F238E27FC236}">
                  <a16:creationId xmlns:a16="http://schemas.microsoft.com/office/drawing/2014/main" id="{54631D94-1E90-4F18-B132-74D8945E87F7}"/>
                </a:ext>
              </a:extLst>
            </p:cNvPr>
            <p:cNvSpPr/>
            <p:nvPr/>
          </p:nvSpPr>
          <p:spPr>
            <a:xfrm>
              <a:off x="2695" y="1375244"/>
              <a:ext cx="3283776" cy="1313510"/>
            </a:xfrm>
            <a:prstGeom prst="chevron">
              <a:avLst/>
            </a:prstGeom>
            <a:solidFill>
              <a:srgbClr val="297FB8"/>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Arrow: Chevron 4">
              <a:extLst>
                <a:ext uri="{FF2B5EF4-FFF2-40B4-BE49-F238E27FC236}">
                  <a16:creationId xmlns:a16="http://schemas.microsoft.com/office/drawing/2014/main" id="{4ED19813-6BCF-4746-A84B-56AD05BABBAC}"/>
                </a:ext>
              </a:extLst>
            </p:cNvPr>
            <p:cNvSpPr txBox="1"/>
            <p:nvPr/>
          </p:nvSpPr>
          <p:spPr>
            <a:xfrm>
              <a:off x="862051" y="1375244"/>
              <a:ext cx="1970266"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Đặt la bàn thăng bằng trên mặt phẳng, tránh xa các vật kim loại</a:t>
              </a:r>
            </a:p>
          </p:txBody>
        </p:sp>
      </p:grpSp>
      <p:grpSp>
        <p:nvGrpSpPr>
          <p:cNvPr id="17" name="Group 16">
            <a:extLst>
              <a:ext uri="{FF2B5EF4-FFF2-40B4-BE49-F238E27FC236}">
                <a16:creationId xmlns:a16="http://schemas.microsoft.com/office/drawing/2014/main" id="{8F1659F7-C648-4D71-BEC3-32D6B412C504}"/>
              </a:ext>
            </a:extLst>
          </p:cNvPr>
          <p:cNvGrpSpPr/>
          <p:nvPr/>
        </p:nvGrpSpPr>
        <p:grpSpPr>
          <a:xfrm>
            <a:off x="5577842" y="4216580"/>
            <a:ext cx="6687445" cy="3309002"/>
            <a:chOff x="2695" y="1375244"/>
            <a:chExt cx="3283776" cy="1425986"/>
          </a:xfrm>
        </p:grpSpPr>
        <p:sp>
          <p:nvSpPr>
            <p:cNvPr id="18" name="Arrow: Chevron 17">
              <a:extLst>
                <a:ext uri="{FF2B5EF4-FFF2-40B4-BE49-F238E27FC236}">
                  <a16:creationId xmlns:a16="http://schemas.microsoft.com/office/drawing/2014/main" id="{95F7981F-C42A-4EBB-8691-E5482B30DE94}"/>
                </a:ext>
              </a:extLst>
            </p:cNvPr>
            <p:cNvSpPr/>
            <p:nvPr/>
          </p:nvSpPr>
          <p:spPr>
            <a:xfrm>
              <a:off x="2695" y="1375244"/>
              <a:ext cx="3283776" cy="1313510"/>
            </a:xfrm>
            <a:prstGeom prst="chevron">
              <a:avLst/>
            </a:prstGeom>
            <a:solidFill>
              <a:srgbClr val="00B05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Arrow: Chevron 4">
              <a:extLst>
                <a:ext uri="{FF2B5EF4-FFF2-40B4-BE49-F238E27FC236}">
                  <a16:creationId xmlns:a16="http://schemas.microsoft.com/office/drawing/2014/main" id="{115E5CCF-E9FF-400A-85D7-890C33EE4200}"/>
                </a:ext>
              </a:extLst>
            </p:cNvPr>
            <p:cNvSpPr txBox="1"/>
            <p:nvPr/>
          </p:nvSpPr>
          <p:spPr>
            <a:xfrm>
              <a:off x="679604" y="1487720"/>
              <a:ext cx="2380921"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Chỉnh vị trí để kim</a:t>
              </a:r>
            </a:p>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 la bàn chỉ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trùng </a:t>
              </a:r>
              <a:r>
                <a:rPr lang="pt-BR" sz="3200" b="1">
                  <a:latin typeface="Arial "/>
                </a:rPr>
                <a:t>0</a:t>
              </a:r>
              <a:r>
                <a:rPr lang="pt-BR" sz="3200" b="1" baseline="30000">
                  <a:latin typeface="Arial "/>
                </a:rPr>
                <a:t>0</a:t>
              </a:r>
            </a:p>
            <a:p>
              <a:pPr lvl="0"/>
              <a:endParaRPr lang="en-US" sz="3200" b="1" dirty="0">
                <a:effectLst>
                  <a:outerShdw blurRad="38100" dist="38100" dir="2700000" algn="tl">
                    <a:srgbClr val="000000">
                      <a:alpha val="43137"/>
                    </a:srgbClr>
                  </a:outerShdw>
                </a:effectLst>
                <a:latin typeface="Arial "/>
                <a:ea typeface="Open Sans" panose="020B0606030504020204" pitchFamily="34" charset="0"/>
                <a:cs typeface="Arial" panose="020B0604020202020204" pitchFamily="34" charset="0"/>
              </a:endParaRPr>
            </a:p>
          </p:txBody>
        </p:sp>
      </p:grpSp>
      <p:grpSp>
        <p:nvGrpSpPr>
          <p:cNvPr id="20" name="Group 19">
            <a:extLst>
              <a:ext uri="{FF2B5EF4-FFF2-40B4-BE49-F238E27FC236}">
                <a16:creationId xmlns:a16="http://schemas.microsoft.com/office/drawing/2014/main" id="{EF5903A5-28C7-49B6-92D9-A4631C355F4C}"/>
              </a:ext>
            </a:extLst>
          </p:cNvPr>
          <p:cNvGrpSpPr/>
          <p:nvPr/>
        </p:nvGrpSpPr>
        <p:grpSpPr>
          <a:xfrm>
            <a:off x="11277600" y="4216580"/>
            <a:ext cx="6934200" cy="3048000"/>
            <a:chOff x="2695" y="1375244"/>
            <a:chExt cx="3283776" cy="1313510"/>
          </a:xfrm>
        </p:grpSpPr>
        <p:sp>
          <p:nvSpPr>
            <p:cNvPr id="21" name="Arrow: Chevron 20">
              <a:extLst>
                <a:ext uri="{FF2B5EF4-FFF2-40B4-BE49-F238E27FC236}">
                  <a16:creationId xmlns:a16="http://schemas.microsoft.com/office/drawing/2014/main" id="{9B78A78C-FDDD-40EB-B3B3-94DF56568A7F}"/>
                </a:ext>
              </a:extLst>
            </p:cNvPr>
            <p:cNvSpPr/>
            <p:nvPr/>
          </p:nvSpPr>
          <p:spPr>
            <a:xfrm>
              <a:off x="2695" y="1375244"/>
              <a:ext cx="3283776" cy="1313510"/>
            </a:xfrm>
            <a:prstGeom prst="chevron">
              <a:avLst/>
            </a:prstGeom>
            <a:solidFill>
              <a:srgbClr val="C00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2" name="Arrow: Chevron 4">
              <a:extLst>
                <a:ext uri="{FF2B5EF4-FFF2-40B4-BE49-F238E27FC236}">
                  <a16:creationId xmlns:a16="http://schemas.microsoft.com/office/drawing/2014/main" id="{286E9B6E-F5C2-44B2-B564-C9F2BDE3042F}"/>
                </a:ext>
              </a:extLst>
            </p:cNvPr>
            <p:cNvSpPr txBox="1"/>
            <p:nvPr/>
          </p:nvSpPr>
          <p:spPr>
            <a:xfrm>
              <a:off x="659450" y="1375244"/>
              <a:ext cx="2261434" cy="13135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018" tIns="48006" rIns="48006" bIns="48006" numCol="1" spcCol="1270" anchor="ctr" anchorCtr="0">
              <a:noAutofit/>
            </a:bodyPr>
            <a:lstStyle/>
            <a:p>
              <a:pPr lvl="0"/>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Xác định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bắc nam trong thực tế, từ đó xác đinh các h</a:t>
              </a:r>
              <a:r>
                <a:rPr lang="vi-VN"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ư</a:t>
              </a:r>
              <a:r>
                <a:rPr lang="en-US" sz="3200" b="1">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rPr>
                <a:t>ớng còn lại</a:t>
              </a:r>
              <a:endParaRPr lang="en-US" sz="3200" b="1" dirty="0">
                <a:effectLst>
                  <a:outerShdw blurRad="38100" dist="38100" dir="2700000" algn="tl">
                    <a:srgbClr val="000000">
                      <a:alpha val="43137"/>
                    </a:srgbClr>
                  </a:outerShdw>
                </a:effectLst>
                <a:latin typeface="Arial" panose="020B0604020202020204" pitchFamily="34" charset="0"/>
                <a:ea typeface="Open Sans" panose="020B0606030504020204" pitchFamily="34" charset="0"/>
                <a:cs typeface="Arial" panose="020B0604020202020204" pitchFamily="34" charset="0"/>
              </a:endParaRPr>
            </a:p>
          </p:txBody>
        </p:sp>
      </p:grpSp>
    </p:spTree>
    <p:extLst>
      <p:ext uri="{BB962C8B-B14F-4D97-AF65-F5344CB8AC3E}">
        <p14:creationId xmlns:p14="http://schemas.microsoft.com/office/powerpoint/2010/main" val="283296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a:extLst>
              <a:ext uri="{FF2B5EF4-FFF2-40B4-BE49-F238E27FC236}">
                <a16:creationId xmlns:a16="http://schemas.microsoft.com/office/drawing/2014/main" id="{6454D21D-AF57-4660-8C22-8B43BE5CA0E4}"/>
              </a:ext>
            </a:extLst>
          </p:cNvPr>
          <p:cNvSpPr/>
          <p:nvPr/>
        </p:nvSpPr>
        <p:spPr>
          <a:xfrm>
            <a:off x="76200" y="42862"/>
            <a:ext cx="1542642" cy="1503399"/>
          </a:xfrm>
          <a:prstGeom prst="flowChartConnector">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solidFill>
                  <a:schemeClr val="bg1"/>
                </a:solidFill>
                <a:latin typeface="Arial" panose="020B0604020202020204" pitchFamily="34" charset="0"/>
                <a:cs typeface="Arial" panose="020B0604020202020204" pitchFamily="34" charset="0"/>
              </a:rPr>
              <a:t>1</a:t>
            </a:r>
            <a:endParaRPr lang="en-US" sz="8000" b="1" dirty="0">
              <a:solidFill>
                <a:schemeClr val="bg1"/>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4303D9-810F-4007-83C3-0F4571FC1BE1}"/>
              </a:ext>
            </a:extLst>
          </p:cNvPr>
          <p:cNvSpPr/>
          <p:nvPr/>
        </p:nvSpPr>
        <p:spPr>
          <a:xfrm>
            <a:off x="1676400" y="169862"/>
            <a:ext cx="15003959" cy="12954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latin typeface="Arial" panose="020B0604020202020204" pitchFamily="34" charset="0"/>
                <a:cs typeface="Arial" panose="020B0604020202020204" pitchFamily="34" charset="0"/>
              </a:rPr>
              <a:t> Xác định phương hướng bằng la bàn</a:t>
            </a:r>
            <a:endParaRPr lang="en-US" sz="6000" b="1" dirty="0">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CAA9D1DE-09D3-4E97-A462-3F99D191D471}"/>
              </a:ext>
            </a:extLst>
          </p:cNvPr>
          <p:cNvGrpSpPr/>
          <p:nvPr/>
        </p:nvGrpSpPr>
        <p:grpSpPr>
          <a:xfrm>
            <a:off x="10287000" y="1584324"/>
            <a:ext cx="7620000" cy="8712201"/>
            <a:chOff x="10287000" y="1584324"/>
            <a:chExt cx="7620000" cy="8712201"/>
          </a:xfrm>
        </p:grpSpPr>
        <p:pic>
          <p:nvPicPr>
            <p:cNvPr id="9" name="Picture 8" descr="A picture containing device, scale, metal, compass&#10;&#10;Description automatically generated">
              <a:extLst>
                <a:ext uri="{FF2B5EF4-FFF2-40B4-BE49-F238E27FC236}">
                  <a16:creationId xmlns:a16="http://schemas.microsoft.com/office/drawing/2014/main" id="{1526588A-5C2A-4E1A-96C0-B48DEB6937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0" y="1584324"/>
              <a:ext cx="7620000" cy="8458200"/>
            </a:xfrm>
            <a:prstGeom prst="rect">
              <a:avLst/>
            </a:prstGeom>
          </p:spPr>
        </p:pic>
        <p:sp>
          <p:nvSpPr>
            <p:cNvPr id="10" name="Rectangle 9">
              <a:extLst>
                <a:ext uri="{FF2B5EF4-FFF2-40B4-BE49-F238E27FC236}">
                  <a16:creationId xmlns:a16="http://schemas.microsoft.com/office/drawing/2014/main" id="{3830B15F-4D53-4774-8FCD-F76CF9C550FE}"/>
                </a:ext>
              </a:extLst>
            </p:cNvPr>
            <p:cNvSpPr/>
            <p:nvPr/>
          </p:nvSpPr>
          <p:spPr>
            <a:xfrm>
              <a:off x="10287000" y="9644062"/>
              <a:ext cx="7620000" cy="652463"/>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70C0"/>
                  </a:solidFill>
                  <a:latin typeface="Arial" panose="020B0604020202020204" pitchFamily="34" charset="0"/>
                  <a:cs typeface="Arial" panose="020B0604020202020204" pitchFamily="34" charset="0"/>
                </a:rPr>
                <a:t>La bàn cầm tay</a:t>
              </a:r>
            </a:p>
          </p:txBody>
        </p:sp>
      </p:grpSp>
      <p:sp>
        <p:nvSpPr>
          <p:cNvPr id="2" name="Speech Bubble: Rectangle with Corners Rounded 1">
            <a:extLst>
              <a:ext uri="{FF2B5EF4-FFF2-40B4-BE49-F238E27FC236}">
                <a16:creationId xmlns:a16="http://schemas.microsoft.com/office/drawing/2014/main" id="{8180A3C3-04A9-4A95-AC17-AEE97D0B3118}"/>
              </a:ext>
            </a:extLst>
          </p:cNvPr>
          <p:cNvSpPr/>
          <p:nvPr/>
        </p:nvSpPr>
        <p:spPr>
          <a:xfrm>
            <a:off x="609600" y="2328862"/>
            <a:ext cx="8229600" cy="7281862"/>
          </a:xfrm>
          <a:prstGeom prst="wedgeRoundRectCallout">
            <a:avLst>
              <a:gd name="adj1" fmla="val 84789"/>
              <a:gd name="adj2" fmla="val -21280"/>
              <a:gd name="adj3" fmla="val 16667"/>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FF0000"/>
                </a:solidFill>
                <a:latin typeface="Arial" panose="020B0604020202020204" pitchFamily="34" charset="0"/>
                <a:cs typeface="Arial" panose="020B0604020202020204" pitchFamily="34" charset="0"/>
              </a:rPr>
              <a:t>Sử dụng la bàn xác định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của phòng học, h</a:t>
            </a:r>
            <a:r>
              <a:rPr lang="vi-VN" sz="6600" b="1">
                <a:solidFill>
                  <a:srgbClr val="FF0000"/>
                </a:solidFill>
                <a:latin typeface="Arial" panose="020B0604020202020204" pitchFamily="34" charset="0"/>
                <a:cs typeface="Arial" panose="020B0604020202020204" pitchFamily="34" charset="0"/>
              </a:rPr>
              <a:t>ư</a:t>
            </a:r>
            <a:r>
              <a:rPr lang="en-US" sz="6600" b="1">
                <a:solidFill>
                  <a:srgbClr val="FF0000"/>
                </a:solidFill>
                <a:latin typeface="Arial" panose="020B0604020202020204" pitchFamily="34" charset="0"/>
                <a:cs typeface="Arial" panose="020B0604020202020204" pitchFamily="34" charset="0"/>
              </a:rPr>
              <a:t>ớng ngồi của học sinh?</a:t>
            </a:r>
          </a:p>
        </p:txBody>
      </p:sp>
    </p:spTree>
    <p:extLst>
      <p:ext uri="{BB962C8B-B14F-4D97-AF65-F5344CB8AC3E}">
        <p14:creationId xmlns:p14="http://schemas.microsoft.com/office/powerpoint/2010/main" val="14823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ướng dẫn cách xem la bàn định vị và xác định phương hướng chính xác nhất -  KHBVPTR">
            <a:extLst>
              <a:ext uri="{FF2B5EF4-FFF2-40B4-BE49-F238E27FC236}">
                <a16:creationId xmlns:a16="http://schemas.microsoft.com/office/drawing/2014/main" id="{0DBAEEA2-44E8-4A1C-9D13-17592B27D33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00" r="16000"/>
          <a:stretch/>
        </p:blipFill>
        <p:spPr bwMode="auto">
          <a:xfrm>
            <a:off x="12322706" y="39604"/>
            <a:ext cx="5984895" cy="1021731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 bàn định hướng cho Android - Tải về APK">
            <a:extLst>
              <a:ext uri="{FF2B5EF4-FFF2-40B4-BE49-F238E27FC236}">
                <a16:creationId xmlns:a16="http://schemas.microsoft.com/office/drawing/2014/main" id="{001E7EC0-B154-4644-A257-ADFCCB1D5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33338"/>
            <a:ext cx="5788025" cy="102965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2F661F64-20D4-465B-9E84-DBA0F99B9281}"/>
              </a:ext>
            </a:extLst>
          </p:cNvPr>
          <p:cNvSpPr/>
          <p:nvPr/>
        </p:nvSpPr>
        <p:spPr>
          <a:xfrm>
            <a:off x="30693" y="2252662"/>
            <a:ext cx="7010400" cy="164693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rgbClr val="FF0000"/>
                </a:solidFill>
                <a:latin typeface="Arial" panose="020B0604020202020204" pitchFamily="34" charset="0"/>
                <a:cs typeface="Arial" panose="020B0604020202020204" pitchFamily="34" charset="0"/>
              </a:rPr>
              <a:t>La bàn trong</a:t>
            </a:r>
          </a:p>
          <a:p>
            <a:pPr algn="ctr"/>
            <a:r>
              <a:rPr lang="en-US" sz="5400">
                <a:solidFill>
                  <a:srgbClr val="FF0000"/>
                </a:solidFill>
                <a:latin typeface="Arial" panose="020B0604020202020204" pitchFamily="34" charset="0"/>
                <a:cs typeface="Arial" panose="020B0604020202020204" pitchFamily="34" charset="0"/>
              </a:rPr>
              <a:t> điện thoại thông minh</a:t>
            </a:r>
          </a:p>
        </p:txBody>
      </p:sp>
    </p:spTree>
    <p:extLst>
      <p:ext uri="{BB962C8B-B14F-4D97-AF65-F5344CB8AC3E}">
        <p14:creationId xmlns:p14="http://schemas.microsoft.com/office/powerpoint/2010/main" val="8748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4D6F5AE5-4103-474F-A22F-65CF2C07D702}"/>
              </a:ext>
            </a:extLst>
          </p:cNvPr>
          <p:cNvSpPr/>
          <p:nvPr/>
        </p:nvSpPr>
        <p:spPr>
          <a:xfrm>
            <a:off x="4572000" y="2868959"/>
            <a:ext cx="10591800" cy="5943600"/>
          </a:xfrm>
          <a:prstGeom prst="cloud">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9FF9D3D-C936-45D4-A470-E2999ED1D49B}"/>
              </a:ext>
            </a:extLst>
          </p:cNvPr>
          <p:cNvSpPr txBox="1"/>
          <p:nvPr/>
        </p:nvSpPr>
        <p:spPr>
          <a:xfrm>
            <a:off x="5334000" y="4271099"/>
            <a:ext cx="9296400" cy="3139321"/>
          </a:xfrm>
          <a:prstGeom prst="rect">
            <a:avLst/>
          </a:prstGeom>
          <a:noFill/>
        </p:spPr>
        <p:txBody>
          <a:bodyPr wrap="square" rtlCol="0">
            <a:spAutoFit/>
          </a:bodyPr>
          <a:lstStyle/>
          <a:p>
            <a:pPr algn="ctr"/>
            <a:r>
              <a:rPr lang="en-US" sz="6600" b="1">
                <a:solidFill>
                  <a:srgbClr val="FF0000"/>
                </a:solidFill>
                <a:latin typeface="Arial "/>
              </a:rPr>
              <a:t>Mặt trời mọc h</a:t>
            </a:r>
            <a:r>
              <a:rPr lang="vi-VN" sz="6600" b="1">
                <a:solidFill>
                  <a:srgbClr val="FF0000"/>
                </a:solidFill>
                <a:latin typeface="Arial "/>
              </a:rPr>
              <a:t>ư</a:t>
            </a:r>
            <a:r>
              <a:rPr lang="en-US" sz="6600" b="1">
                <a:solidFill>
                  <a:srgbClr val="FF0000"/>
                </a:solidFill>
                <a:latin typeface="Arial "/>
              </a:rPr>
              <a:t>ớng nào và lặn h</a:t>
            </a:r>
            <a:r>
              <a:rPr lang="vi-VN" sz="6600" b="1">
                <a:solidFill>
                  <a:srgbClr val="FF0000"/>
                </a:solidFill>
                <a:latin typeface="Arial "/>
              </a:rPr>
              <a:t>ư</a:t>
            </a:r>
            <a:r>
              <a:rPr lang="en-US" sz="6600" b="1">
                <a:solidFill>
                  <a:srgbClr val="FF0000"/>
                </a:solidFill>
                <a:latin typeface="Arial "/>
              </a:rPr>
              <a:t>ớng nào?</a:t>
            </a:r>
          </a:p>
        </p:txBody>
      </p:sp>
    </p:spTree>
    <p:extLst>
      <p:ext uri="{BB962C8B-B14F-4D97-AF65-F5344CB8AC3E}">
        <p14:creationId xmlns:p14="http://schemas.microsoft.com/office/powerpoint/2010/main" val="341155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9B5170A-9532-483D-A29A-A0DC9CD28D43}"/>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
        <p:nvSpPr>
          <p:cNvPr id="3" name="TextBox 2">
            <a:extLst>
              <a:ext uri="{FF2B5EF4-FFF2-40B4-BE49-F238E27FC236}">
                <a16:creationId xmlns:a16="http://schemas.microsoft.com/office/drawing/2014/main" id="{86993FFA-DACA-465C-86CB-7B95539D8481}"/>
              </a:ext>
            </a:extLst>
          </p:cNvPr>
          <p:cNvSpPr txBox="1"/>
          <p:nvPr/>
        </p:nvSpPr>
        <p:spPr>
          <a:xfrm>
            <a:off x="152400" y="271462"/>
            <a:ext cx="17983200" cy="1938992"/>
          </a:xfrm>
          <a:prstGeom prst="rect">
            <a:avLst/>
          </a:prstGeom>
          <a:noFill/>
        </p:spPr>
        <p:txBody>
          <a:bodyPr wrap="square" rtlCol="0">
            <a:spAutoFit/>
          </a:bodyPr>
          <a:lstStyle/>
          <a:p>
            <a:pPr algn="ctr"/>
            <a:r>
              <a:rPr lang="en-US" sz="6000" b="1">
                <a:solidFill>
                  <a:srgbClr val="FF0000"/>
                </a:solidFill>
                <a:latin typeface="Arial" panose="020B0604020202020204" pitchFamily="34" charset="0"/>
                <a:cs typeface="Arial" panose="020B0604020202020204" pitchFamily="34" charset="0"/>
              </a:rPr>
              <a:t>Dựa vào hình vẽ sau, mô tả lại cách xác định ph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ơng h</a:t>
            </a:r>
            <a:r>
              <a:rPr lang="vi-VN" sz="6000" b="1">
                <a:solidFill>
                  <a:srgbClr val="FF0000"/>
                </a:solidFill>
                <a:latin typeface="Arial" panose="020B0604020202020204" pitchFamily="34" charset="0"/>
                <a:cs typeface="Arial" panose="020B0604020202020204" pitchFamily="34" charset="0"/>
              </a:rPr>
              <a:t>ư</a:t>
            </a:r>
            <a:r>
              <a:rPr lang="en-US" sz="6000" b="1">
                <a:solidFill>
                  <a:srgbClr val="FF0000"/>
                </a:solidFill>
                <a:latin typeface="Arial" panose="020B0604020202020204" pitchFamily="34" charset="0"/>
                <a:cs typeface="Arial" panose="020B0604020202020204" pitchFamily="34" charset="0"/>
              </a:rPr>
              <a:t>ớng qua việc quan sát mặt trời mọc?</a:t>
            </a:r>
          </a:p>
        </p:txBody>
      </p:sp>
    </p:spTree>
    <p:extLst>
      <p:ext uri="{BB962C8B-B14F-4D97-AF65-F5344CB8AC3E}">
        <p14:creationId xmlns:p14="http://schemas.microsoft.com/office/powerpoint/2010/main" val="259145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18F1CD-5009-49A9-9D12-CBC2D6A8889A}"/>
              </a:ext>
            </a:extLst>
          </p:cNvPr>
          <p:cNvSpPr/>
          <p:nvPr/>
        </p:nvSpPr>
        <p:spPr>
          <a:xfrm>
            <a:off x="228599" y="2100262"/>
            <a:ext cx="17864667" cy="8001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8265B233-2614-45F8-A4FE-91ABC0EE5DC5}"/>
              </a:ext>
            </a:extLst>
          </p:cNvPr>
          <p:cNvPicPr>
            <a:picLocks noChangeAspect="1"/>
          </p:cNvPicPr>
          <p:nvPr/>
        </p:nvPicPr>
        <p:blipFill rotWithShape="1">
          <a:blip r:embed="rId3"/>
          <a:srcRect l="26667" t="18161" r="64538" b="72755"/>
          <a:stretch/>
        </p:blipFill>
        <p:spPr>
          <a:xfrm>
            <a:off x="194733" y="2057929"/>
            <a:ext cx="2619952" cy="2085431"/>
          </a:xfrm>
          <a:prstGeom prst="rect">
            <a:avLst/>
          </a:prstGeom>
        </p:spPr>
      </p:pic>
      <p:sp>
        <p:nvSpPr>
          <p:cNvPr id="9" name="TextBox 8">
            <a:extLst>
              <a:ext uri="{FF2B5EF4-FFF2-40B4-BE49-F238E27FC236}">
                <a16:creationId xmlns:a16="http://schemas.microsoft.com/office/drawing/2014/main" id="{335094AF-B13C-4FCF-9B9C-6E7AAC0D2017}"/>
              </a:ext>
            </a:extLst>
          </p:cNvPr>
          <p:cNvSpPr txBox="1"/>
          <p:nvPr/>
        </p:nvSpPr>
        <p:spPr>
          <a:xfrm>
            <a:off x="2848552" y="2466571"/>
            <a:ext cx="15439448" cy="1661993"/>
          </a:xfrm>
          <a:prstGeom prst="rect">
            <a:avLst/>
          </a:prstGeom>
          <a:noFill/>
        </p:spPr>
        <p:txBody>
          <a:bodyPr wrap="square" rtlCol="0">
            <a:spAutoFit/>
          </a:bodyPr>
          <a:lstStyle/>
          <a:p>
            <a:r>
              <a:rPr lang="en-US" sz="4800" b="1">
                <a:solidFill>
                  <a:srgbClr val="0070C0"/>
                </a:solidFill>
                <a:latin typeface="Arial" panose="020B0604020202020204" pitchFamily="34" charset="0"/>
                <a:cs typeface="Arial" panose="020B0604020202020204" pitchFamily="34" charset="0"/>
              </a:rPr>
              <a:t>Đọc câu chuyện d</a:t>
            </a:r>
            <a:r>
              <a:rPr lang="vi-VN" sz="4800" b="1">
                <a:solidFill>
                  <a:srgbClr val="0070C0"/>
                </a:solidFill>
                <a:latin typeface="Arial" panose="020B0604020202020204" pitchFamily="34" charset="0"/>
                <a:cs typeface="Arial" panose="020B0604020202020204" pitchFamily="34" charset="0"/>
              </a:rPr>
              <a:t>ư</a:t>
            </a:r>
            <a:r>
              <a:rPr lang="en-US" sz="4800" b="1">
                <a:solidFill>
                  <a:srgbClr val="0070C0"/>
                </a:solidFill>
                <a:latin typeface="Arial" panose="020B0604020202020204" pitchFamily="34" charset="0"/>
                <a:cs typeface="Arial" panose="020B0604020202020204" pitchFamily="34" charset="0"/>
              </a:rPr>
              <a:t>ới đây và trả lời các câu hỏi sau:</a:t>
            </a:r>
          </a:p>
          <a:p>
            <a:r>
              <a:rPr lang="en-US" sz="5400">
                <a:solidFill>
                  <a:srgbClr val="0070C0"/>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9B712A7C-42F9-4356-AF79-1083A11F122C}"/>
              </a:ext>
            </a:extLst>
          </p:cNvPr>
          <p:cNvSpPr txBox="1"/>
          <p:nvPr/>
        </p:nvSpPr>
        <p:spPr>
          <a:xfrm>
            <a:off x="990601" y="4715393"/>
            <a:ext cx="16804217" cy="1384995"/>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xác định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bằng cách dựa vào đâu?</a:t>
            </a:r>
          </a:p>
          <a:p>
            <a:endParaRPr lang="en-US">
              <a:solidFill>
                <a:srgbClr val="0070C0"/>
              </a:solidFill>
            </a:endParaRPr>
          </a:p>
        </p:txBody>
      </p:sp>
      <p:sp>
        <p:nvSpPr>
          <p:cNvPr id="11" name="TextBox 10">
            <a:extLst>
              <a:ext uri="{FF2B5EF4-FFF2-40B4-BE49-F238E27FC236}">
                <a16:creationId xmlns:a16="http://schemas.microsoft.com/office/drawing/2014/main" id="{3B12C085-E860-4033-8295-1373FC084166}"/>
              </a:ext>
            </a:extLst>
          </p:cNvPr>
          <p:cNvSpPr txBox="1"/>
          <p:nvPr/>
        </p:nvSpPr>
        <p:spPr>
          <a:xfrm>
            <a:off x="990600" y="6174979"/>
            <a:ext cx="15320435" cy="1569660"/>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Sau khi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tây, ng</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ời em đã làm cách nào để xác định đ</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ợc các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còn lại?</a:t>
            </a:r>
          </a:p>
        </p:txBody>
      </p:sp>
      <p:sp>
        <p:nvSpPr>
          <p:cNvPr id="12" name="TextBox 11">
            <a:extLst>
              <a:ext uri="{FF2B5EF4-FFF2-40B4-BE49-F238E27FC236}">
                <a16:creationId xmlns:a16="http://schemas.microsoft.com/office/drawing/2014/main" id="{A1E77463-B9FF-49A5-8870-82FEF5EA2A89}"/>
              </a:ext>
            </a:extLst>
          </p:cNvPr>
          <p:cNvSpPr txBox="1"/>
          <p:nvPr/>
        </p:nvSpPr>
        <p:spPr>
          <a:xfrm>
            <a:off x="990600" y="8203465"/>
            <a:ext cx="16270817" cy="830997"/>
          </a:xfrm>
          <a:prstGeom prst="rect">
            <a:avLst/>
          </a:prstGeom>
          <a:noFill/>
        </p:spPr>
        <p:txBody>
          <a:bodyPr wrap="square" rtlCol="0">
            <a:spAutoFit/>
          </a:bodyPr>
          <a:lstStyle/>
          <a:p>
            <a:pPr marL="571500" indent="-571500">
              <a:buFont typeface="Wingdings" panose="05000000000000000000" pitchFamily="2" charset="2"/>
              <a:buChar char="Ø"/>
            </a:pPr>
            <a:r>
              <a:rPr lang="en-US" sz="4800">
                <a:solidFill>
                  <a:srgbClr val="0070C0"/>
                </a:solidFill>
                <a:latin typeface="Arial" panose="020B0604020202020204" pitchFamily="34" charset="0"/>
                <a:cs typeface="Arial" panose="020B0604020202020204" pitchFamily="34" charset="0"/>
              </a:rPr>
              <a:t>Hãy nêu quy tắc xác định ph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ơng h</a:t>
            </a:r>
            <a:r>
              <a:rPr lang="vi-VN" sz="4800">
                <a:solidFill>
                  <a:srgbClr val="0070C0"/>
                </a:solidFill>
                <a:latin typeface="Arial" panose="020B0604020202020204" pitchFamily="34" charset="0"/>
                <a:cs typeface="Arial" panose="020B0604020202020204" pitchFamily="34" charset="0"/>
              </a:rPr>
              <a:t>ư</a:t>
            </a:r>
            <a:r>
              <a:rPr lang="en-US" sz="4800">
                <a:solidFill>
                  <a:srgbClr val="0070C0"/>
                </a:solidFill>
                <a:latin typeface="Arial" panose="020B0604020202020204" pitchFamily="34" charset="0"/>
                <a:cs typeface="Arial" panose="020B0604020202020204" pitchFamily="34" charset="0"/>
              </a:rPr>
              <a:t>ớng ngoài thực tế?</a:t>
            </a:r>
          </a:p>
        </p:txBody>
      </p:sp>
    </p:spTree>
    <p:extLst>
      <p:ext uri="{BB962C8B-B14F-4D97-AF65-F5344CB8AC3E}">
        <p14:creationId xmlns:p14="http://schemas.microsoft.com/office/powerpoint/2010/main" val="16982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left)">
                                      <p:cBhvr>
                                        <p:cTn id="31" dur="5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2303606" y="942498"/>
            <a:ext cx="10744200" cy="91440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60835" tIns="30418" rIns="60835" bIns="30418" rtlCol="0" anchor="ctr"/>
          <a:lstStyle/>
          <a:p>
            <a:endParaRPr lang="en-US" sz="6000">
              <a:solidFill>
                <a:srgbClr val="0070C0"/>
              </a:solidFill>
              <a:latin typeface="Arial "/>
              <a:cs typeface="Arial" pitchFamily="34" charset="0"/>
            </a:endParaRPr>
          </a:p>
        </p:txBody>
      </p:sp>
      <p:pic>
        <p:nvPicPr>
          <p:cNvPr id="2" name="Picture 1">
            <a:extLst>
              <a:ext uri="{FF2B5EF4-FFF2-40B4-BE49-F238E27FC236}">
                <a16:creationId xmlns:a16="http://schemas.microsoft.com/office/drawing/2014/main" id="{F00F7519-F7E2-4C0B-A780-797E87FBB116}"/>
              </a:ext>
            </a:extLst>
          </p:cNvPr>
          <p:cNvPicPr>
            <a:picLocks noChangeAspect="1"/>
          </p:cNvPicPr>
          <p:nvPr/>
        </p:nvPicPr>
        <p:blipFill rotWithShape="1">
          <a:blip r:embed="rId2"/>
          <a:srcRect l="27500" t="23501" r="29583" b="16792"/>
          <a:stretch/>
        </p:blipFill>
        <p:spPr>
          <a:xfrm>
            <a:off x="1333500" y="195262"/>
            <a:ext cx="15621000" cy="10025063"/>
          </a:xfrm>
          <a:prstGeom prst="rect">
            <a:avLst/>
          </a:prstGeom>
        </p:spPr>
      </p:pic>
    </p:spTree>
    <p:extLst>
      <p:ext uri="{BB962C8B-B14F-4D97-AF65-F5344CB8AC3E}">
        <p14:creationId xmlns:p14="http://schemas.microsoft.com/office/powerpoint/2010/main" val="10076918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66000"/>
          </a:stretch>
        </a:blipFill>
        <a:effectLst/>
      </p:bgPr>
    </p:bg>
    <p:spTree>
      <p:nvGrpSpPr>
        <p:cNvPr id="1" name=""/>
        <p:cNvGrpSpPr/>
        <p:nvPr/>
      </p:nvGrpSpPr>
      <p:grpSpPr>
        <a:xfrm>
          <a:off x="0" y="0"/>
          <a:ext cx="0" cy="0"/>
          <a:chOff x="0" y="0"/>
          <a:chExt cx="0" cy="0"/>
        </a:xfrm>
      </p:grpSpPr>
      <p:pic>
        <p:nvPicPr>
          <p:cNvPr id="6" name="Picture 5">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3192741" y="3613053"/>
            <a:ext cx="2899479" cy="3134339"/>
          </a:xfrm>
          <a:prstGeom prst="rect">
            <a:avLst/>
          </a:prstGeom>
        </p:spPr>
      </p:pic>
      <p:pic>
        <p:nvPicPr>
          <p:cNvPr id="8" name="Picture 7">
            <a:hlinkClick r:id="rId9" action="ppaction://hlinksldjump"/>
          </p:cNvPr>
          <p:cNvPicPr>
            <a:picLocks noChangeAspect="1"/>
          </p:cNvPicPr>
          <p:nvPr/>
        </p:nvPicPr>
        <p:blipFill>
          <a:blip r:embed="rId10" cstate="print">
            <a:duotone>
              <a:prstClr val="black"/>
              <a:schemeClr val="accent6">
                <a:tint val="45000"/>
                <a:satMod val="400000"/>
              </a:schemeClr>
            </a:duotone>
            <a:extLst>
              <a:ext uri="{BEBA8EAE-BF5A-486C-A8C5-ECC9F3942E4B}">
                <a14:imgProps xmlns:a14="http://schemas.microsoft.com/office/drawing/2010/main">
                  <a14:imgLayer r:embed="rId11">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00474" y="435701"/>
            <a:ext cx="3466837" cy="3172925"/>
          </a:xfrm>
          <a:prstGeom prst="rect">
            <a:avLst/>
          </a:prstGeom>
        </p:spPr>
      </p:pic>
      <p:pic>
        <p:nvPicPr>
          <p:cNvPr id="9" name="Picture 8">
            <a:hlinkClick r:id="rId12" action="ppaction://hlinksldjump"/>
          </p:cNvPr>
          <p:cNvPicPr>
            <a:picLocks noChangeAspect="1"/>
          </p:cNvPicPr>
          <p:nvPr/>
        </p:nvPicPr>
        <p:blipFill>
          <a:blip r:embed="rId13" cstate="print">
            <a:extLst>
              <a:ext uri="{BEBA8EAE-BF5A-486C-A8C5-ECC9F3942E4B}">
                <a14:imgProps xmlns:a14="http://schemas.microsoft.com/office/drawing/2010/main">
                  <a14:imgLayer r:embed="rId14">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7402286" y="4948069"/>
            <a:ext cx="3678294" cy="3976237"/>
          </a:xfrm>
          <a:prstGeom prst="rect">
            <a:avLst/>
          </a:prstGeom>
        </p:spPr>
      </p:pic>
      <p:pic>
        <p:nvPicPr>
          <p:cNvPr id="10" name="Picture 9">
            <a:hlinkClick r:id="rId15" action="ppaction://hlinksldjump"/>
          </p:cNvPr>
          <p:cNvPicPr>
            <a:picLocks noChangeAspect="1"/>
          </p:cNvPicPr>
          <p:nvPr/>
        </p:nvPicPr>
        <p:blipFill>
          <a:blip r:embed="rId16" cstate="print">
            <a:biLevel thresh="75000"/>
            <a:extLst>
              <a:ext uri="{BEBA8EAE-BF5A-486C-A8C5-ECC9F3942E4B}">
                <a14:imgProps xmlns:a14="http://schemas.microsoft.com/office/drawing/2010/main">
                  <a14:imgLayer r:embed="rId17">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3645" y="1652324"/>
            <a:ext cx="3233983" cy="3495938"/>
          </a:xfrm>
          <a:prstGeom prst="rect">
            <a:avLst/>
          </a:prstGeom>
        </p:spPr>
      </p:pic>
      <p:sp>
        <p:nvSpPr>
          <p:cNvPr id="19" name="Rounded Rectangle 18"/>
          <p:cNvSpPr/>
          <p:nvPr/>
        </p:nvSpPr>
        <p:spPr>
          <a:xfrm>
            <a:off x="2667000" y="1537301"/>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1</a:t>
            </a:r>
          </a:p>
        </p:txBody>
      </p:sp>
      <p:sp>
        <p:nvSpPr>
          <p:cNvPr id="20" name="Rounded Rectangle 19"/>
          <p:cNvSpPr/>
          <p:nvPr/>
        </p:nvSpPr>
        <p:spPr>
          <a:xfrm>
            <a:off x="9333203" y="1270519"/>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2</a:t>
            </a:r>
          </a:p>
        </p:txBody>
      </p:sp>
      <p:sp>
        <p:nvSpPr>
          <p:cNvPr id="21" name="Rounded Rectangle 20"/>
          <p:cNvSpPr/>
          <p:nvPr/>
        </p:nvSpPr>
        <p:spPr>
          <a:xfrm>
            <a:off x="14252546" y="6262530"/>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3</a:t>
            </a:r>
          </a:p>
        </p:txBody>
      </p:sp>
      <p:sp>
        <p:nvSpPr>
          <p:cNvPr id="22" name="Rounded Rectangle 21"/>
          <p:cNvSpPr/>
          <p:nvPr/>
        </p:nvSpPr>
        <p:spPr>
          <a:xfrm>
            <a:off x="9284619" y="8443355"/>
            <a:ext cx="761998" cy="484863"/>
          </a:xfrm>
          <a:prstGeom prst="roundRect">
            <a:avLst/>
          </a:prstGeom>
        </p:spPr>
        <p:style>
          <a:lnRef idx="3">
            <a:schemeClr val="lt1"/>
          </a:lnRef>
          <a:fillRef idx="1">
            <a:schemeClr val="accent6"/>
          </a:fillRef>
          <a:effectRef idx="1">
            <a:schemeClr val="accent6"/>
          </a:effectRef>
          <a:fontRef idx="minor">
            <a:schemeClr val="lt1"/>
          </a:fontRef>
        </p:style>
        <p:txBody>
          <a:bodyPr lIns="182935" tIns="91467" rIns="182935" bIns="91467" rtlCol="0" anchor="ctr"/>
          <a:lstStyle/>
          <a:p>
            <a:pPr algn="ctr"/>
            <a:r>
              <a:rPr lang="en-US" dirty="0">
                <a:solidFill>
                  <a:schemeClr val="tx1"/>
                </a:solidFill>
              </a:rPr>
              <a:t>4</a:t>
            </a:r>
          </a:p>
        </p:txBody>
      </p:sp>
      <p:sp>
        <p:nvSpPr>
          <p:cNvPr id="18" name="Notched Right Arrow 17">
            <a:hlinkClick r:id="rId18" action="ppaction://hlinksldjump"/>
          </p:cNvPr>
          <p:cNvSpPr/>
          <p:nvPr/>
        </p:nvSpPr>
        <p:spPr>
          <a:xfrm>
            <a:off x="16341826" y="9356128"/>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547305" y="3400293"/>
            <a:ext cx="609600" cy="609600"/>
          </a:xfrm>
          <a:prstGeom prst="rect">
            <a:avLst/>
          </a:prstGeom>
        </p:spPr>
      </p:pic>
      <p:pic>
        <p:nvPicPr>
          <p:cNvPr id="14"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6262530"/>
            <a:ext cx="609600" cy="609600"/>
          </a:xfrm>
          <a:prstGeom prst="rect">
            <a:avLst/>
          </a:prstGeom>
        </p:spPr>
      </p:pic>
      <p:pic>
        <p:nvPicPr>
          <p:cNvPr id="15"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74589" y="8138555"/>
            <a:ext cx="609600" cy="609600"/>
          </a:xfrm>
          <a:prstGeom prst="rect">
            <a:avLst/>
          </a:prstGeom>
        </p:spPr>
      </p:pic>
      <p:pic>
        <p:nvPicPr>
          <p:cNvPr id="16" name="Hieu-ung-am-thanh-oh-nooo-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9242505" y="9832581"/>
            <a:ext cx="609600" cy="609600"/>
          </a:xfrm>
          <a:prstGeom prst="rect">
            <a:avLst/>
          </a:prstGeom>
        </p:spPr>
      </p:pic>
    </p:spTree>
    <p:extLst>
      <p:ext uri="{BB962C8B-B14F-4D97-AF65-F5344CB8AC3E}">
        <p14:creationId xmlns:p14="http://schemas.microsoft.com/office/powerpoint/2010/main" val="7582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50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1" presetClass="exit" presetSubtype="0" fill="hold" nodeType="withEffect">
                                  <p:stCondLst>
                                    <p:cond delay="500"/>
                                  </p:stCondLst>
                                  <p:childTnLst>
                                    <p:anim calcmode="lin" valueType="num">
                                      <p:cBhvr>
                                        <p:cTn id="15" dur="1000"/>
                                        <p:tgtEl>
                                          <p:spTgt spid="6"/>
                                        </p:tgtEl>
                                        <p:attrNameLst>
                                          <p:attrName>ppt_w</p:attrName>
                                        </p:attrNameLst>
                                      </p:cBhvr>
                                      <p:tavLst>
                                        <p:tav tm="0">
                                          <p:val>
                                            <p:strVal val="ppt_w"/>
                                          </p:val>
                                        </p:tav>
                                        <p:tav tm="100000">
                                          <p:val>
                                            <p:fltVal val="0"/>
                                          </p:val>
                                        </p:tav>
                                      </p:tavLst>
                                    </p:anim>
                                    <p:anim calcmode="lin" valueType="num">
                                      <p:cBhvr>
                                        <p:cTn id="16" dur="1000"/>
                                        <p:tgtEl>
                                          <p:spTgt spid="6"/>
                                        </p:tgtEl>
                                        <p:attrNameLst>
                                          <p:attrName>ppt_h</p:attrName>
                                        </p:attrNameLst>
                                      </p:cBhvr>
                                      <p:tavLst>
                                        <p:tav tm="0">
                                          <p:val>
                                            <p:strVal val="ppt_h"/>
                                          </p:val>
                                        </p:tav>
                                        <p:tav tm="100000">
                                          <p:val>
                                            <p:fltVal val="0"/>
                                          </p:val>
                                        </p:tav>
                                      </p:tavLst>
                                    </p:anim>
                                    <p:anim calcmode="lin" valueType="num">
                                      <p:cBhvr>
                                        <p:cTn id="17" dur="1000"/>
                                        <p:tgtEl>
                                          <p:spTgt spid="6"/>
                                        </p:tgtEl>
                                        <p:attrNameLst>
                                          <p:attrName>style.rotation</p:attrName>
                                        </p:attrNameLst>
                                      </p:cBhvr>
                                      <p:tavLst>
                                        <p:tav tm="0">
                                          <p:val>
                                            <p:fltVal val="0"/>
                                          </p:val>
                                        </p:tav>
                                        <p:tav tm="100000">
                                          <p:val>
                                            <p:fltVal val="90"/>
                                          </p:val>
                                        </p:tav>
                                      </p:tavLst>
                                    </p:anim>
                                    <p:animEffect transition="out" filter="fad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par>
                          <p:cTn id="23" fill="hold">
                            <p:stCondLst>
                              <p:cond delay="1500"/>
                            </p:stCondLst>
                            <p:childTnLst>
                              <p:par>
                                <p:cTn id="24" presetID="1" presetClass="mediacall" presetSubtype="0" fill="hold" nodeType="afterEffect">
                                  <p:stCondLst>
                                    <p:cond delay="0"/>
                                  </p:stCondLst>
                                  <p:childTnLst>
                                    <p:cmd type="call" cmd="playFrom(0.0)">
                                      <p:cBhvr>
                                        <p:cTn id="25" dur="2873" fill="hold"/>
                                        <p:tgtEl>
                                          <p:spTgt spid="2"/>
                                        </p:tgtEl>
                                      </p:cBhvr>
                                    </p:cmd>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31" presetClass="exit" presetSubtype="0" fill="hold" nodeType="clickEffect">
                                  <p:stCondLst>
                                    <p:cond delay="0"/>
                                  </p:stCondLst>
                                  <p:childTnLst>
                                    <p:anim calcmode="lin" valueType="num">
                                      <p:cBhvr>
                                        <p:cTn id="30" dur="500"/>
                                        <p:tgtEl>
                                          <p:spTgt spid="10"/>
                                        </p:tgtEl>
                                        <p:attrNameLst>
                                          <p:attrName>ppt_w</p:attrName>
                                        </p:attrNameLst>
                                      </p:cBhvr>
                                      <p:tavLst>
                                        <p:tav tm="0">
                                          <p:val>
                                            <p:strVal val="ppt_w"/>
                                          </p:val>
                                        </p:tav>
                                        <p:tav tm="100000">
                                          <p:val>
                                            <p:fltVal val="0"/>
                                          </p:val>
                                        </p:tav>
                                      </p:tavLst>
                                    </p:anim>
                                    <p:anim calcmode="lin" valueType="num">
                                      <p:cBhvr>
                                        <p:cTn id="31" dur="500"/>
                                        <p:tgtEl>
                                          <p:spTgt spid="10"/>
                                        </p:tgtEl>
                                        <p:attrNameLst>
                                          <p:attrName>ppt_h</p:attrName>
                                        </p:attrNameLst>
                                      </p:cBhvr>
                                      <p:tavLst>
                                        <p:tav tm="0">
                                          <p:val>
                                            <p:strVal val="ppt_h"/>
                                          </p:val>
                                        </p:tav>
                                        <p:tav tm="100000">
                                          <p:val>
                                            <p:fltVal val="0"/>
                                          </p:val>
                                        </p:tav>
                                      </p:tavLst>
                                    </p:anim>
                                    <p:anim calcmode="lin" valueType="num">
                                      <p:cBhvr>
                                        <p:cTn id="32" dur="500"/>
                                        <p:tgtEl>
                                          <p:spTgt spid="10"/>
                                        </p:tgtEl>
                                        <p:attrNameLst>
                                          <p:attrName>style.rotation</p:attrName>
                                        </p:attrNameLst>
                                      </p:cBhvr>
                                      <p:tavLst>
                                        <p:tav tm="0">
                                          <p:val>
                                            <p:fltVal val="0"/>
                                          </p:val>
                                        </p:tav>
                                        <p:tav tm="100000">
                                          <p:val>
                                            <p:fltVal val="9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1" presetClass="mediacall" presetSubtype="0" fill="hold" nodeType="afterEffect">
                                  <p:stCondLst>
                                    <p:cond delay="0"/>
                                  </p:stCondLst>
                                  <p:childTnLst>
                                    <p:cmd type="call" cmd="playFrom(0.0)">
                                      <p:cBhvr>
                                        <p:cTn id="40" dur="2873" fill="hold"/>
                                        <p:tgtEl>
                                          <p:spTgt spid="14"/>
                                        </p:tgtEl>
                                      </p:cBhvr>
                                    </p:cmd>
                                  </p:childTnLst>
                                </p:cTn>
                              </p:par>
                            </p:childTnLst>
                          </p:cTn>
                        </p:par>
                      </p:childTnLst>
                    </p:cTn>
                  </p:par>
                </p:childTnLst>
              </p:cTn>
              <p:nextCondLst>
                <p:cond evt="onClick" delay="0">
                  <p:tgtEl>
                    <p:spTgt spid="10"/>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1" presetClass="exit" presetSubtype="0" fill="hold" nodeType="clickEffect">
                                  <p:stCondLst>
                                    <p:cond delay="500"/>
                                  </p:stCondLst>
                                  <p:childTnLst>
                                    <p:anim calcmode="lin" valueType="num">
                                      <p:cBhvr>
                                        <p:cTn id="45" dur="1000"/>
                                        <p:tgtEl>
                                          <p:spTgt spid="8"/>
                                        </p:tgtEl>
                                        <p:attrNameLst>
                                          <p:attrName>ppt_w</p:attrName>
                                        </p:attrNameLst>
                                      </p:cBhvr>
                                      <p:tavLst>
                                        <p:tav tm="0">
                                          <p:val>
                                            <p:strVal val="ppt_w"/>
                                          </p:val>
                                        </p:tav>
                                        <p:tav tm="100000">
                                          <p:val>
                                            <p:fltVal val="0"/>
                                          </p:val>
                                        </p:tav>
                                      </p:tavLst>
                                    </p:anim>
                                    <p:anim calcmode="lin" valueType="num">
                                      <p:cBhvr>
                                        <p:cTn id="46" dur="1000"/>
                                        <p:tgtEl>
                                          <p:spTgt spid="8"/>
                                        </p:tgtEl>
                                        <p:attrNameLst>
                                          <p:attrName>ppt_h</p:attrName>
                                        </p:attrNameLst>
                                      </p:cBhvr>
                                      <p:tavLst>
                                        <p:tav tm="0">
                                          <p:val>
                                            <p:strVal val="ppt_h"/>
                                          </p:val>
                                        </p:tav>
                                        <p:tav tm="100000">
                                          <p:val>
                                            <p:fltVal val="0"/>
                                          </p:val>
                                        </p:tav>
                                      </p:tavLst>
                                    </p:anim>
                                    <p:anim calcmode="lin" valueType="num">
                                      <p:cBhvr>
                                        <p:cTn id="47" dur="1000"/>
                                        <p:tgtEl>
                                          <p:spTgt spid="8"/>
                                        </p:tgtEl>
                                        <p:attrNameLst>
                                          <p:attrName>style.rotation</p:attrName>
                                        </p:attrNameLst>
                                      </p:cBhvr>
                                      <p:tavLst>
                                        <p:tav tm="0">
                                          <p:val>
                                            <p:fltVal val="0"/>
                                          </p:val>
                                        </p:tav>
                                        <p:tav tm="100000">
                                          <p:val>
                                            <p:fltVal val="90"/>
                                          </p:val>
                                        </p:tav>
                                      </p:tavLst>
                                    </p:anim>
                                    <p:animEffect transition="out" filter="fade">
                                      <p:cBhvr>
                                        <p:cTn id="48" dur="1000"/>
                                        <p:tgtEl>
                                          <p:spTgt spid="8"/>
                                        </p:tgtEl>
                                      </p:cBhvr>
                                    </p:animEffect>
                                    <p:set>
                                      <p:cBhvr>
                                        <p:cTn id="49" dur="1" fill="hold">
                                          <p:stCondLst>
                                            <p:cond delay="999"/>
                                          </p:stCondLst>
                                        </p:cTn>
                                        <p:tgtEl>
                                          <p:spTgt spid="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par>
                          <p:cTn id="53" fill="hold">
                            <p:stCondLst>
                              <p:cond delay="1500"/>
                            </p:stCondLst>
                            <p:childTnLst>
                              <p:par>
                                <p:cTn id="54" presetID="1" presetClass="mediacall" presetSubtype="0" fill="hold" nodeType="afterEffect">
                                  <p:stCondLst>
                                    <p:cond delay="0"/>
                                  </p:stCondLst>
                                  <p:childTnLst>
                                    <p:cmd type="call" cmd="playFrom(0.0)">
                                      <p:cBhvr>
                                        <p:cTn id="55" dur="2873" fill="hold"/>
                                        <p:tgtEl>
                                          <p:spTgt spid="15"/>
                                        </p:tgtEl>
                                      </p:cBhvr>
                                    </p:cmd>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1" presetClass="exit" presetSubtype="0" fill="hold" nodeType="clickEffect">
                                  <p:stCondLst>
                                    <p:cond delay="500"/>
                                  </p:stCondLst>
                                  <p:childTnLst>
                                    <p:anim calcmode="lin" valueType="num">
                                      <p:cBhvr>
                                        <p:cTn id="60" dur="1000"/>
                                        <p:tgtEl>
                                          <p:spTgt spid="9"/>
                                        </p:tgtEl>
                                        <p:attrNameLst>
                                          <p:attrName>ppt_w</p:attrName>
                                        </p:attrNameLst>
                                      </p:cBhvr>
                                      <p:tavLst>
                                        <p:tav tm="0">
                                          <p:val>
                                            <p:strVal val="ppt_w"/>
                                          </p:val>
                                        </p:tav>
                                        <p:tav tm="100000">
                                          <p:val>
                                            <p:fltVal val="0"/>
                                          </p:val>
                                        </p:tav>
                                      </p:tavLst>
                                    </p:anim>
                                    <p:anim calcmode="lin" valueType="num">
                                      <p:cBhvr>
                                        <p:cTn id="61" dur="1000"/>
                                        <p:tgtEl>
                                          <p:spTgt spid="9"/>
                                        </p:tgtEl>
                                        <p:attrNameLst>
                                          <p:attrName>ppt_h</p:attrName>
                                        </p:attrNameLst>
                                      </p:cBhvr>
                                      <p:tavLst>
                                        <p:tav tm="0">
                                          <p:val>
                                            <p:strVal val="ppt_h"/>
                                          </p:val>
                                        </p:tav>
                                        <p:tav tm="100000">
                                          <p:val>
                                            <p:fltVal val="0"/>
                                          </p:val>
                                        </p:tav>
                                      </p:tavLst>
                                    </p:anim>
                                    <p:anim calcmode="lin" valueType="num">
                                      <p:cBhvr>
                                        <p:cTn id="62" dur="1000"/>
                                        <p:tgtEl>
                                          <p:spTgt spid="9"/>
                                        </p:tgtEl>
                                        <p:attrNameLst>
                                          <p:attrName>style.rotation</p:attrName>
                                        </p:attrNameLst>
                                      </p:cBhvr>
                                      <p:tavLst>
                                        <p:tav tm="0">
                                          <p:val>
                                            <p:fltVal val="0"/>
                                          </p:val>
                                        </p:tav>
                                        <p:tav tm="100000">
                                          <p:val>
                                            <p:fltVal val="90"/>
                                          </p:val>
                                        </p:tav>
                                      </p:tavLst>
                                    </p:anim>
                                    <p:animEffect transition="out" filter="fade">
                                      <p:cBhvr>
                                        <p:cTn id="63" dur="1000"/>
                                        <p:tgtEl>
                                          <p:spTgt spid="9"/>
                                        </p:tgtEl>
                                      </p:cBhvr>
                                    </p:animEffect>
                                    <p:set>
                                      <p:cBhvr>
                                        <p:cTn id="64" dur="1" fill="hold">
                                          <p:stCondLst>
                                            <p:cond delay="999"/>
                                          </p:stCondLst>
                                        </p:cTn>
                                        <p:tgtEl>
                                          <p:spTgt spid="9"/>
                                        </p:tgtEl>
                                        <p:attrNameLst>
                                          <p:attrName>style.visibility</p:attrName>
                                        </p:attrNameLst>
                                      </p:cBhvr>
                                      <p:to>
                                        <p:strVal val="hidden"/>
                                      </p:to>
                                    </p:set>
                                  </p:childTnLst>
                                </p:cTn>
                              </p:par>
                              <p:par>
                                <p:cTn id="65" presetID="10" presetClass="exit" presetSubtype="0" fill="hold" grpId="0" nodeType="withEffect">
                                  <p:stCondLst>
                                    <p:cond delay="0"/>
                                  </p:stCondLst>
                                  <p:childTnLst>
                                    <p:animEffect transition="out" filter="fad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childTnLst>
                          </p:cTn>
                        </p:par>
                        <p:par>
                          <p:cTn id="68" fill="hold">
                            <p:stCondLst>
                              <p:cond delay="1500"/>
                            </p:stCondLst>
                            <p:childTnLst>
                              <p:par>
                                <p:cTn id="69" presetID="1" presetClass="mediacall" presetSubtype="0" fill="hold" nodeType="afterEffect">
                                  <p:stCondLst>
                                    <p:cond delay="0"/>
                                  </p:stCondLst>
                                  <p:childTnLst>
                                    <p:cmd type="call" cmd="playFrom(0.0)">
                                      <p:cBhvr>
                                        <p:cTn id="70" dur="2873" fill="hold"/>
                                        <p:tgtEl>
                                          <p:spTgt spid="16"/>
                                        </p:tgtEl>
                                      </p:cBhvr>
                                    </p:cmd>
                                  </p:childTnLst>
                                </p:cTn>
                              </p:par>
                            </p:childTnLst>
                          </p:cTn>
                        </p:par>
                      </p:childTnLst>
                    </p:cTn>
                  </p:par>
                </p:childTnLst>
              </p:cTn>
              <p:nextCondLst>
                <p:cond evt="onClick" delay="0">
                  <p:tgtEl>
                    <p:spTgt spid="9"/>
                  </p:tgtEl>
                </p:cond>
              </p:nextCondLst>
            </p:seq>
            <p:audio>
              <p:cMediaNode vol="100000">
                <p:cTn id="71" fill="hold" display="0">
                  <p:stCondLst>
                    <p:cond delay="indefinite"/>
                  </p:stCondLst>
                  <p:endCondLst>
                    <p:cond evt="onStopAudio" delay="0">
                      <p:tgtEl>
                        <p:sldTgt/>
                      </p:tgtEl>
                    </p:cond>
                  </p:endCondLst>
                </p:cTn>
                <p:tgtEl>
                  <p:spTgt spid="2"/>
                </p:tgtEl>
              </p:cMediaNode>
            </p:audio>
            <p:audio>
              <p:cMediaNode vol="100000">
                <p:cTn id="72" fill="hold" display="0">
                  <p:stCondLst>
                    <p:cond delay="indefinite"/>
                  </p:stCondLst>
                  <p:endCondLst>
                    <p:cond evt="onStopAudio" delay="0">
                      <p:tgtEl>
                        <p:sldTgt/>
                      </p:tgtEl>
                    </p:cond>
                  </p:endCondLst>
                </p:cTn>
                <p:tgtEl>
                  <p:spTgt spid="14"/>
                </p:tgtEl>
              </p:cMediaNode>
            </p:audio>
            <p:audio>
              <p:cMediaNode vol="100000">
                <p:cTn id="73" fill="hold" display="0">
                  <p:stCondLst>
                    <p:cond delay="indefinite"/>
                  </p:stCondLst>
                  <p:endCondLst>
                    <p:cond evt="onStopAudio" delay="0">
                      <p:tgtEl>
                        <p:sldTgt/>
                      </p:tgtEl>
                    </p:cond>
                  </p:endCondLst>
                </p:cTn>
                <p:tgtEl>
                  <p:spTgt spid="15"/>
                </p:tgtEl>
              </p:cMediaNode>
            </p:audio>
            <p:audio>
              <p:cMediaNode vol="100000">
                <p:cTn id="74" fill="hold" display="0">
                  <p:stCondLst>
                    <p:cond delay="indefinite"/>
                  </p:stCondLst>
                  <p:endCondLst>
                    <p:cond evt="onStopAudio" delay="0">
                      <p:tgtEl>
                        <p:sldTgt/>
                      </p:tgtEl>
                    </p:cond>
                  </p:endCondLst>
                </p:cTn>
                <p:tgtEl>
                  <p:spTgt spid="16"/>
                </p:tgtEl>
              </p:cMediaNode>
            </p:audio>
          </p:childTnLst>
        </p:cTn>
      </p:par>
    </p:tnLst>
    <p:bldLst>
      <p:bldP spid="19" grpId="0" animBg="1"/>
      <p:bldP spid="20" grpId="0" animBg="1"/>
      <p:bldP spid="21"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onnector 5">
            <a:extLst>
              <a:ext uri="{FF2B5EF4-FFF2-40B4-BE49-F238E27FC236}">
                <a16:creationId xmlns:a16="http://schemas.microsoft.com/office/drawing/2014/main" id="{5223D13F-A814-4ABC-9B16-833E8FEAE967}"/>
              </a:ext>
            </a:extLst>
          </p:cNvPr>
          <p:cNvSpPr/>
          <p:nvPr/>
        </p:nvSpPr>
        <p:spPr>
          <a:xfrm>
            <a:off x="304799" y="207527"/>
            <a:ext cx="1583267" cy="1605398"/>
          </a:xfrm>
          <a:prstGeom prst="flowChartConnector">
            <a:avLst/>
          </a:prstGeom>
          <a:solidFill>
            <a:srgbClr val="00B0F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solidFill>
                  <a:schemeClr val="bg1"/>
                </a:solidFill>
                <a:latin typeface="Arial" panose="020B0604020202020204" pitchFamily="34" charset="0"/>
                <a:cs typeface="Arial" panose="020B0604020202020204" pitchFamily="34" charset="0"/>
              </a:rPr>
              <a:t>2</a:t>
            </a:r>
            <a:endParaRPr lang="en-US" sz="7200" b="1" dirty="0">
              <a:solidFill>
                <a:schemeClr val="bg1"/>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BFD4CED3-D005-46DA-B23D-753D49BCA41B}"/>
              </a:ext>
            </a:extLst>
          </p:cNvPr>
          <p:cNvSpPr/>
          <p:nvPr/>
        </p:nvSpPr>
        <p:spPr>
          <a:xfrm>
            <a:off x="1981200" y="207527"/>
            <a:ext cx="15773400" cy="158793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a:latin typeface="Arial" panose="020B0604020202020204" pitchFamily="34" charset="0"/>
                <a:cs typeface="Arial" panose="020B0604020202020204" pitchFamily="34" charset="0"/>
              </a:rPr>
              <a:t>Xác định phương hướng dựa vào quan sát tự nhiên</a:t>
            </a:r>
            <a:endParaRPr lang="en-US" sz="48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35094AF-B13C-4FCF-9B9C-6E7AAC0D2017}"/>
              </a:ext>
            </a:extLst>
          </p:cNvPr>
          <p:cNvSpPr txBox="1"/>
          <p:nvPr/>
        </p:nvSpPr>
        <p:spPr>
          <a:xfrm>
            <a:off x="762000" y="3362874"/>
            <a:ext cx="16992600" cy="3970318"/>
          </a:xfrm>
          <a:prstGeom prst="rect">
            <a:avLst/>
          </a:prstGeom>
          <a:noFill/>
        </p:spPr>
        <p:txBody>
          <a:bodyPr wrap="square" rtlCol="0">
            <a:spAutoFit/>
          </a:bodyPr>
          <a:lstStyle/>
          <a:p>
            <a:r>
              <a:rPr lang="en-US" sz="6600">
                <a:solidFill>
                  <a:srgbClr val="0070C0"/>
                </a:solidFill>
                <a:latin typeface="Arial" panose="020B0604020202020204" pitchFamily="34" charset="0"/>
                <a:cs typeface="Arial" panose="020B0604020202020204" pitchFamily="34" charset="0"/>
              </a:rPr>
              <a:t>- Dựa vào hướng Mặt Trời mọc và lặn có thể xác định phương hướng 1 cách tương đối chính xác</a:t>
            </a:r>
          </a:p>
          <a:p>
            <a:r>
              <a:rPr lang="en-US" sz="5400">
                <a:solidFill>
                  <a:srgbClr val="0070C0"/>
                </a:solidFill>
                <a:latin typeface="Arial" panose="020B0604020202020204" pitchFamily="34" charset="0"/>
                <a:cs typeface="Arial" panose="020B0604020202020204" pitchFamily="34" charset="0"/>
              </a:rPr>
              <a:t> </a:t>
            </a:r>
          </a:p>
        </p:txBody>
      </p:sp>
      <p:pic>
        <p:nvPicPr>
          <p:cNvPr id="13" name="Picture 12" descr="book9">
            <a:extLst>
              <a:ext uri="{FF2B5EF4-FFF2-40B4-BE49-F238E27FC236}">
                <a16:creationId xmlns:a16="http://schemas.microsoft.com/office/drawing/2014/main" id="{587F5ECB-873A-4A26-A398-5EE422CB33C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511533"/>
            <a:ext cx="914400" cy="40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82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22" presetClass="entr" presetSubtype="8"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41000"/>
          </a:stretch>
        </a:blipFill>
        <a:effectLst/>
      </p:bgPr>
    </p:bg>
    <p:spTree>
      <p:nvGrpSpPr>
        <p:cNvPr id="1" name=""/>
        <p:cNvGrpSpPr/>
        <p:nvPr/>
      </p:nvGrpSpPr>
      <p:grpSpPr>
        <a:xfrm>
          <a:off x="0" y="0"/>
          <a:ext cx="0" cy="0"/>
          <a:chOff x="0" y="0"/>
          <a:chExt cx="0" cy="0"/>
        </a:xfrm>
      </p:grpSpPr>
      <p:sp>
        <p:nvSpPr>
          <p:cNvPr id="37" name="TextBox 36"/>
          <p:cNvSpPr txBox="1"/>
          <p:nvPr/>
        </p:nvSpPr>
        <p:spPr>
          <a:xfrm>
            <a:off x="2285654" y="799744"/>
            <a:ext cx="13710947" cy="2284819"/>
          </a:xfrm>
          <a:prstGeom prst="rect">
            <a:avLst/>
          </a:prstGeom>
          <a:noFill/>
          <a:ln w="57150">
            <a:noFill/>
          </a:ln>
        </p:spPr>
        <p:txBody>
          <a:bodyPr wrap="square" lIns="136744" tIns="68371" rIns="136744" bIns="68371" rtlCol="0">
            <a:spAutoFit/>
          </a:bodyPr>
          <a:lstStyle/>
          <a:p>
            <a:pPr algn="ctr">
              <a:spcBef>
                <a:spcPts val="899"/>
              </a:spcBef>
            </a:pPr>
            <a:r>
              <a:rPr lang="en-US" sz="6600" b="1">
                <a:solidFill>
                  <a:srgbClr val="FF0066"/>
                </a:solidFill>
                <a:latin typeface="Arial "/>
                <a:ea typeface="Kids" pitchFamily="2" charset="0"/>
                <a:cs typeface="Kids" pitchFamily="2" charset="0"/>
              </a:rPr>
              <a:t>LUYỆN TẬP </a:t>
            </a:r>
          </a:p>
          <a:p>
            <a:pPr algn="ctr">
              <a:spcBef>
                <a:spcPts val="899"/>
              </a:spcBef>
            </a:pPr>
            <a:r>
              <a:rPr lang="en-US" sz="6600" b="1">
                <a:solidFill>
                  <a:srgbClr val="FF0066"/>
                </a:solidFill>
                <a:latin typeface="Arial "/>
                <a:ea typeface="Kids" pitchFamily="2" charset="0"/>
                <a:cs typeface="Kids" pitchFamily="2" charset="0"/>
              </a:rPr>
              <a:t>VÀ VẬN DỤNG</a:t>
            </a:r>
          </a:p>
        </p:txBody>
      </p:sp>
    </p:spTree>
    <p:extLst>
      <p:ext uri="{BB962C8B-B14F-4D97-AF65-F5344CB8AC3E}">
        <p14:creationId xmlns:p14="http://schemas.microsoft.com/office/powerpoint/2010/main" val="19390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1. Điều gì xảy ra khi la bàn không được đặt trên mặt phẳng?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729231" y="5283247"/>
            <a:ext cx="13507345" cy="1338944"/>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Hướng xác định được không chính xác</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569789" y="5312383"/>
            <a:ext cx="2721710" cy="1338944"/>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494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3389813"/>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2. Nêu những điều lưu ý khi sử dụng la bàn để xác định phương hướng?</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3485255" y="5283246"/>
            <a:ext cx="13507345" cy="207481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Đặt la bàn trên mặt phẳng, tránh xa các vật bằng kim loại</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1325813" y="5312383"/>
            <a:ext cx="2721710" cy="2045678"/>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955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172328-3F71-4E7A-B43A-F24E5F444530}"/>
              </a:ext>
            </a:extLst>
          </p:cNvPr>
          <p:cNvPicPr>
            <a:picLocks noChangeAspect="1"/>
          </p:cNvPicPr>
          <p:nvPr/>
        </p:nvPicPr>
        <p:blipFill rotWithShape="1">
          <a:blip r:embed="rId4"/>
          <a:srcRect l="26333" t="23111" r="11667" b="15111"/>
          <a:stretch/>
        </p:blipFill>
        <p:spPr>
          <a:xfrm>
            <a:off x="2" y="-1753"/>
            <a:ext cx="18288000" cy="10147629"/>
          </a:xfrm>
          <a:prstGeom prst="rect">
            <a:avLst/>
          </a:prstGeom>
        </p:spPr>
      </p:pic>
      <p:sp>
        <p:nvSpPr>
          <p:cNvPr id="5" name="Rectangle 4">
            <a:extLst>
              <a:ext uri="{FF2B5EF4-FFF2-40B4-BE49-F238E27FC236}">
                <a16:creationId xmlns:a16="http://schemas.microsoft.com/office/drawing/2014/main" id="{63DC00E7-DECF-48EF-8F44-EE44F7CC0A14}"/>
              </a:ext>
            </a:extLst>
          </p:cNvPr>
          <p:cNvSpPr/>
          <p:nvPr/>
        </p:nvSpPr>
        <p:spPr>
          <a:xfrm>
            <a:off x="1752600" y="230558"/>
            <a:ext cx="15011400" cy="4384304"/>
          </a:xfrm>
          <a:prstGeom prst="rect">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latin typeface="Arial" panose="020B0604020202020204" pitchFamily="34" charset="0"/>
                <a:ea typeface="Tahoma" panose="020B0604030504040204" pitchFamily="34" charset="0"/>
                <a:cs typeface="Arial" panose="020B0604020202020204" pitchFamily="34" charset="0"/>
              </a:rPr>
              <a:t>Câu 3. Sáng sớm thức dậy, em thấy Mặt Trời mọc ở hướng đông, vậy làm thế nào để xác định các hướng bắc, nam, tây?</a:t>
            </a:r>
            <a:endParaRPr lang="vi-VN" sz="6600" b="1" dirty="0">
              <a:latin typeface="Arial" panose="020B0604020202020204" pitchFamily="34" charset="0"/>
              <a:ea typeface="Tahom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D833B63-5FA3-4F7B-8A6F-3981FA9748FA}"/>
              </a:ext>
            </a:extLst>
          </p:cNvPr>
          <p:cNvSpPr/>
          <p:nvPr/>
        </p:nvSpPr>
        <p:spPr>
          <a:xfrm>
            <a:off x="1672093" y="5283246"/>
            <a:ext cx="16158707" cy="359881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  Ta quay mặt về phía MT mọc, trước mặt </a:t>
            </a:r>
          </a:p>
          <a:p>
            <a:pPr algn="ctr"/>
            <a:r>
              <a:rPr lang="en-US" sz="4800" b="1">
                <a:latin typeface="Tahoma" panose="020B0604030504040204" pitchFamily="34" charset="0"/>
                <a:ea typeface="Tahoma" panose="020B0604030504040204" pitchFamily="34" charset="0"/>
                <a:cs typeface="Tahoma" panose="020B0604030504040204" pitchFamily="34" charset="0"/>
              </a:rPr>
              <a:t>là hướng đông; sau lưng là hướng tây, </a:t>
            </a:r>
          </a:p>
          <a:p>
            <a:pPr algn="ctr"/>
            <a:r>
              <a:rPr lang="en-US" sz="4800" b="1">
                <a:latin typeface="Tahoma" panose="020B0604030504040204" pitchFamily="34" charset="0"/>
                <a:ea typeface="Tahoma" panose="020B0604030504040204" pitchFamily="34" charset="0"/>
                <a:cs typeface="Tahoma" panose="020B0604030504040204" pitchFamily="34" charset="0"/>
              </a:rPr>
              <a:t>       bên trái là hướng bắc, bên phải là hướng nam</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
        <p:nvSpPr>
          <p:cNvPr id="7" name="Pentagon 15">
            <a:extLst>
              <a:ext uri="{FF2B5EF4-FFF2-40B4-BE49-F238E27FC236}">
                <a16:creationId xmlns:a16="http://schemas.microsoft.com/office/drawing/2014/main" id="{DA2895F8-1A1B-4BFA-B39F-0B10FFBBBE60}"/>
              </a:ext>
            </a:extLst>
          </p:cNvPr>
          <p:cNvSpPr/>
          <p:nvPr/>
        </p:nvSpPr>
        <p:spPr>
          <a:xfrm>
            <a:off x="228600" y="5283246"/>
            <a:ext cx="2895600" cy="3598816"/>
          </a:xfrm>
          <a:prstGeom prst="homePlate">
            <a:avLst>
              <a:gd name="adj" fmla="val 19268"/>
            </a:avLst>
          </a:prstGeom>
          <a:solidFill>
            <a:srgbClr val="00B0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latin typeface="Tahoma" panose="020B0604030504040204" pitchFamily="34" charset="0"/>
                <a:ea typeface="Tahoma" panose="020B0604030504040204" pitchFamily="34" charset="0"/>
                <a:cs typeface="Tahoma" panose="020B0604030504040204" pitchFamily="34" charset="0"/>
              </a:rPr>
              <a:t>Đáp án</a:t>
            </a:r>
            <a:endParaRPr lang="vi-VN" sz="48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375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1000" fill="hold"/>
                                        <p:tgtEl>
                                          <p:spTgt spid="7"/>
                                        </p:tgtEl>
                                        <p:attrNameLst>
                                          <p:attrName>ppt_x</p:attrName>
                                        </p:attrNameLst>
                                      </p:cBhvr>
                                      <p:tavLst>
                                        <p:tav tm="0">
                                          <p:val>
                                            <p:strVal val="#ppt_x"/>
                                          </p:val>
                                        </p:tav>
                                        <p:tav tm="100000">
                                          <p:val>
                                            <p:strVal val="#ppt_x"/>
                                          </p:val>
                                        </p:tav>
                                      </p:tavLst>
                                    </p:anim>
                                    <p:anim calcmode="lin" valueType="num">
                                      <p:cBhvr additive="base">
                                        <p:cTn id="1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6"/>
                    </p:tgtEl>
                  </p:cond>
                </p:stCondLst>
                <p:endSync evt="end" delay="0">
                  <p:rtn val="all"/>
                </p:endSync>
                <p:childTnLst>
                  <p:par>
                    <p:cTn id="20" fill="hold">
                      <p:stCondLst>
                        <p:cond delay="0"/>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6"/>
                                        </p:tgtEl>
                                        <p:attrNameLst>
                                          <p:attrName>fillcolor</p:attrName>
                                        </p:attrNameLst>
                                      </p:cBhvr>
                                      <p:to>
                                        <a:srgbClr val="92D050"/>
                                      </p:to>
                                    </p:animClr>
                                    <p:set>
                                      <p:cBhvr>
                                        <p:cTn id="24" dur="500" fill="hold"/>
                                        <p:tgtEl>
                                          <p:spTgt spid="6"/>
                                        </p:tgtEl>
                                        <p:attrNameLst>
                                          <p:attrName>fill.type</p:attrName>
                                        </p:attrNameLst>
                                      </p:cBhvr>
                                      <p:to>
                                        <p:strVal val="solid"/>
                                      </p:to>
                                    </p:set>
                                    <p:set>
                                      <p:cBhvr>
                                        <p:cTn id="25" dur="500" fill="hold"/>
                                        <p:tgtEl>
                                          <p:spTgt spid="6"/>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6"/>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113408" y="2599925"/>
            <a:ext cx="5120641" cy="512538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82901" tIns="91450" rIns="182901" bIns="91450" rtlCol="0" anchor="ctr"/>
          <a:lstStyle/>
          <a:p>
            <a:pPr algn="ctr"/>
            <a:r>
              <a:rPr lang="en-US" sz="6500" b="1">
                <a:latin typeface="Arial" pitchFamily="34" charset="0"/>
                <a:cs typeface="Arial" pitchFamily="34" charset="0"/>
              </a:rPr>
              <a:t>  Dặn dò</a:t>
            </a:r>
          </a:p>
        </p:txBody>
      </p:sp>
      <p:sp>
        <p:nvSpPr>
          <p:cNvPr id="5" name="Block Arc 4"/>
          <p:cNvSpPr/>
          <p:nvPr/>
        </p:nvSpPr>
        <p:spPr>
          <a:xfrm>
            <a:off x="-5860963" y="-329618"/>
            <a:ext cx="10945633" cy="10955767"/>
          </a:xfrm>
          <a:prstGeom prst="blockArc">
            <a:avLst>
              <a:gd name="adj1" fmla="val 18900000"/>
              <a:gd name="adj2" fmla="val 2700000"/>
              <a:gd name="adj3" fmla="val 395"/>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57668" y="1894054"/>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00B050"/>
                </a:solidFill>
                <a:latin typeface="Arial" pitchFamily="34" charset="0"/>
                <a:cs typeface="Arial" pitchFamily="34" charset="0"/>
              </a:rPr>
              <a:t>Xem lại bài đã học</a:t>
            </a:r>
          </a:p>
        </p:txBody>
      </p:sp>
      <p:sp>
        <p:nvSpPr>
          <p:cNvPr id="7" name="Oval 6"/>
          <p:cNvSpPr/>
          <p:nvPr/>
        </p:nvSpPr>
        <p:spPr>
          <a:xfrm>
            <a:off x="3441667" y="1690665"/>
            <a:ext cx="2031999" cy="2033880"/>
          </a:xfrm>
          <a:prstGeom prst="ellipse">
            <a:avLst/>
          </a:prstGeom>
          <a:solidFill>
            <a:srgbClr val="00B050"/>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spcBef>
                <a:spcPts val="1199"/>
              </a:spcBef>
            </a:pPr>
            <a:r>
              <a:rPr lang="en-US" sz="8000" b="1">
                <a:solidFill>
                  <a:schemeClr val="bg1"/>
                </a:solidFill>
                <a:latin typeface="Arial" pitchFamily="34" charset="0"/>
                <a:cs typeface="Arial" pitchFamily="34" charset="0"/>
              </a:rPr>
              <a:t>1</a:t>
            </a:r>
          </a:p>
        </p:txBody>
      </p:sp>
      <p:sp>
        <p:nvSpPr>
          <p:cNvPr id="8" name="Freeform 7"/>
          <p:cNvSpPr/>
          <p:nvPr/>
        </p:nvSpPr>
        <p:spPr>
          <a:xfrm>
            <a:off x="5048572" y="4334710"/>
            <a:ext cx="12951561" cy="1627105"/>
          </a:xfrm>
          <a:custGeom>
            <a:avLst/>
            <a:gdLst>
              <a:gd name="connsiteX0" fmla="*/ 0 w 6475780"/>
              <a:gd name="connsiteY0" fmla="*/ 0 h 812800"/>
              <a:gd name="connsiteX1" fmla="*/ 6475780 w 6475780"/>
              <a:gd name="connsiteY1" fmla="*/ 0 h 812800"/>
              <a:gd name="connsiteX2" fmla="*/ 6475780 w 6475780"/>
              <a:gd name="connsiteY2" fmla="*/ 812800 h 812800"/>
              <a:gd name="connsiteX3" fmla="*/ 0 w 6475780"/>
              <a:gd name="connsiteY3" fmla="*/ 812800 h 812800"/>
              <a:gd name="connsiteX4" fmla="*/ 0 w 6475780"/>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5780" h="812800">
                <a:moveTo>
                  <a:pt x="0" y="0"/>
                </a:moveTo>
                <a:lnTo>
                  <a:pt x="6475780" y="0"/>
                </a:lnTo>
                <a:lnTo>
                  <a:pt x="6475780" y="812800"/>
                </a:lnTo>
                <a:lnTo>
                  <a:pt x="0" y="812800"/>
                </a:lnTo>
                <a:lnTo>
                  <a:pt x="0" y="0"/>
                </a:lnTo>
                <a:close/>
              </a:path>
            </a:pathLst>
          </a:custGeom>
          <a:noFill/>
          <a:ln>
            <a:solidFill>
              <a:srgbClr val="FF99CC"/>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FF99CC"/>
                </a:solidFill>
                <a:latin typeface="Arial" pitchFamily="34" charset="0"/>
                <a:cs typeface="Arial" pitchFamily="34" charset="0"/>
              </a:rPr>
              <a:t>Hoàn thành bài tập SBT</a:t>
            </a:r>
          </a:p>
        </p:txBody>
      </p:sp>
      <p:sp>
        <p:nvSpPr>
          <p:cNvPr id="9" name="Oval 8"/>
          <p:cNvSpPr/>
          <p:nvPr/>
        </p:nvSpPr>
        <p:spPr>
          <a:xfrm>
            <a:off x="4032574" y="4131321"/>
            <a:ext cx="2031999" cy="2033880"/>
          </a:xfrm>
          <a:prstGeom prst="ellipse">
            <a:avLst/>
          </a:prstGeom>
          <a:solidFill>
            <a:srgbClr val="FF99CC"/>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8000" b="1">
                <a:solidFill>
                  <a:schemeClr val="bg1"/>
                </a:solidFill>
                <a:latin typeface="Arial" pitchFamily="34" charset="0"/>
                <a:cs typeface="Arial" pitchFamily="34" charset="0"/>
              </a:rPr>
              <a:t>2</a:t>
            </a:r>
          </a:p>
        </p:txBody>
      </p:sp>
      <p:sp>
        <p:nvSpPr>
          <p:cNvPr id="10" name="Freeform 9"/>
          <p:cNvSpPr/>
          <p:nvPr/>
        </p:nvSpPr>
        <p:spPr>
          <a:xfrm>
            <a:off x="4457668" y="6775369"/>
            <a:ext cx="13542465" cy="1627105"/>
          </a:xfrm>
          <a:custGeom>
            <a:avLst/>
            <a:gdLst>
              <a:gd name="connsiteX0" fmla="*/ 0 w 6771233"/>
              <a:gd name="connsiteY0" fmla="*/ 0 h 812800"/>
              <a:gd name="connsiteX1" fmla="*/ 6771233 w 6771233"/>
              <a:gd name="connsiteY1" fmla="*/ 0 h 812800"/>
              <a:gd name="connsiteX2" fmla="*/ 6771233 w 6771233"/>
              <a:gd name="connsiteY2" fmla="*/ 812800 h 812800"/>
              <a:gd name="connsiteX3" fmla="*/ 0 w 6771233"/>
              <a:gd name="connsiteY3" fmla="*/ 812800 h 812800"/>
              <a:gd name="connsiteX4" fmla="*/ 0 w 6771233"/>
              <a:gd name="connsiteY4" fmla="*/ 0 h 812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1233" h="812800">
                <a:moveTo>
                  <a:pt x="0" y="0"/>
                </a:moveTo>
                <a:lnTo>
                  <a:pt x="6771233" y="0"/>
                </a:lnTo>
                <a:lnTo>
                  <a:pt x="6771233" y="812800"/>
                </a:lnTo>
                <a:lnTo>
                  <a:pt x="0" y="812800"/>
                </a:lnTo>
                <a:lnTo>
                  <a:pt x="0" y="0"/>
                </a:lnTo>
                <a:close/>
              </a:path>
            </a:pathLst>
          </a:custGeom>
          <a:noFill/>
          <a:ln>
            <a:solidFill>
              <a:srgbClr val="3399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90465" tIns="142257" rIns="142257" bIns="142257" numCol="1" spcCol="2541" anchor="ctr" anchorCtr="0">
            <a:noAutofit/>
          </a:bodyPr>
          <a:lstStyle/>
          <a:p>
            <a:pPr defTabSz="2489481">
              <a:lnSpc>
                <a:spcPct val="90000"/>
              </a:lnSpc>
              <a:spcBef>
                <a:spcPct val="0"/>
              </a:spcBef>
              <a:spcAft>
                <a:spcPct val="35000"/>
              </a:spcAft>
            </a:pPr>
            <a:r>
              <a:rPr lang="en-US" sz="5600" b="1">
                <a:solidFill>
                  <a:srgbClr val="3399FF"/>
                </a:solidFill>
                <a:latin typeface="Arial" pitchFamily="34" charset="0"/>
                <a:cs typeface="Arial" pitchFamily="34" charset="0"/>
              </a:rPr>
              <a:t>Chuẩn bị: Xem trước nội dung các bài đã học tiết sau ôn tập chương</a:t>
            </a:r>
          </a:p>
        </p:txBody>
      </p:sp>
      <p:sp>
        <p:nvSpPr>
          <p:cNvPr id="11" name="Oval 10"/>
          <p:cNvSpPr/>
          <p:nvPr/>
        </p:nvSpPr>
        <p:spPr>
          <a:xfrm>
            <a:off x="3441667" y="6571980"/>
            <a:ext cx="2031999" cy="2033880"/>
          </a:xfrm>
          <a:prstGeom prst="ellipse">
            <a:avLst/>
          </a:prstGeom>
          <a:solidFill>
            <a:srgbClr val="3399FF"/>
          </a:solid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lIns="182901" tIns="91450" rIns="182901" bIns="91450"/>
          <a:lstStyle/>
          <a:p>
            <a:pPr algn="ctr"/>
            <a:r>
              <a:rPr lang="en-US" sz="7200" b="1">
                <a:solidFill>
                  <a:schemeClr val="bg1"/>
                </a:solidFill>
                <a:latin typeface="Arial" pitchFamily="34" charset="0"/>
                <a:cs typeface="Arial" pitchFamily="34" charset="0"/>
              </a:rPr>
              <a:t>3</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68400" y="146917"/>
            <a:ext cx="4419600" cy="3087495"/>
          </a:xfrm>
          <a:prstGeom prst="rect">
            <a:avLst/>
          </a:prstGeom>
        </p:spPr>
      </p:pic>
    </p:spTree>
    <p:extLst>
      <p:ext uri="{BB962C8B-B14F-4D97-AF65-F5344CB8AC3E}">
        <p14:creationId xmlns:p14="http://schemas.microsoft.com/office/powerpoint/2010/main" val="213755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92400" y="161621"/>
            <a:ext cx="17825487" cy="951704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Notched Right Arrow 8">
            <a:hlinkClick r:id="rId4"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pic>
        <p:nvPicPr>
          <p:cNvPr id="21" name="Picture 20">
            <a:hlinkClick r:id="rId4" action="ppaction://hlinksldjump"/>
          </p:cNvPr>
          <p:cNvPicPr>
            <a:picLocks noChangeAspect="1"/>
          </p:cNvPicPr>
          <p:nvPr/>
        </p:nvPicPr>
        <p:blipFill>
          <a:blip r:embed="rId5" cstate="print">
            <a:biLevel thresh="75000"/>
            <a:extLst>
              <a:ext uri="{BEBA8EAE-BF5A-486C-A8C5-ECC9F3942E4B}">
                <a14:imgProps xmlns:a14="http://schemas.microsoft.com/office/drawing/2010/main">
                  <a14:imgLayer r:embed="rId6">
                    <a14:imgEffect>
                      <a14:backgroundRemoval t="0" b="87562" l="4878" r="100000"/>
                    </a14:imgEffect>
                    <a14:imgEffect>
                      <a14:sharpenSoften amount="50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6241488" y="-302552"/>
            <a:ext cx="2633760" cy="2847098"/>
          </a:xfrm>
          <a:prstGeom prst="rect">
            <a:avLst/>
          </a:prstGeom>
        </p:spPr>
      </p:pic>
      <p:sp>
        <p:nvSpPr>
          <p:cNvPr id="23" name="Title 4"/>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b="1">
                <a:solidFill>
                  <a:srgbClr val="FF0000"/>
                </a:solidFill>
                <a:latin typeface="Arial" pitchFamily="34" charset="0"/>
                <a:cs typeface="Arial" pitchFamily="34" charset="0"/>
              </a:rPr>
              <a:t>Trái Đất là hành tinh thứ mấy theo thứ tự xa dần Mặt trời?</a:t>
            </a:r>
          </a:p>
        </p:txBody>
      </p:sp>
      <p:sp>
        <p:nvSpPr>
          <p:cNvPr id="25" name="Rounded Rectangle 24"/>
          <p:cNvSpPr/>
          <p:nvPr/>
        </p:nvSpPr>
        <p:spPr>
          <a:xfrm>
            <a:off x="2819400" y="5605462"/>
            <a:ext cx="1371600" cy="13716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solidFill>
                  <a:srgbClr val="0070C0"/>
                </a:solidFill>
                <a:latin typeface="Arial" pitchFamily="34" charset="0"/>
                <a:cs typeface="Arial" pitchFamily="34" charset="0"/>
              </a:rPr>
              <a:t>3</a:t>
            </a:r>
            <a:endParaRPr lang="en-US" sz="80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8337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52400" y="423862"/>
            <a:ext cx="17765488" cy="97110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hlinkClick r:id="rId4" action="ppaction://hlinksldjump"/>
          </p:cNvPr>
          <p:cNvPicPr>
            <a:picLocks noChangeAspect="1"/>
          </p:cNvPicPr>
          <p:nvPr/>
        </p:nvPicPr>
        <p:blipFill>
          <a:blip r:embed="rId5" cstate="print">
            <a:duotone>
              <a:prstClr val="black"/>
              <a:schemeClr val="accent6">
                <a:tint val="45000"/>
                <a:satMod val="400000"/>
              </a:schemeClr>
            </a:duotone>
            <a:extLst>
              <a:ext uri="{BEBA8EAE-BF5A-486C-A8C5-ECC9F3942E4B}">
                <a14:imgProps xmlns:a14="http://schemas.microsoft.com/office/drawing/2010/main">
                  <a14:imgLayer r:embed="rId6">
                    <a14:imgEffect>
                      <a14:backgroundRemoval t="10000" b="90000" l="10000" r="90000">
                        <a14:foregroundMark x1="27413" y1="49129" x2="63320" y2="45645"/>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15246305" y="-338138"/>
            <a:ext cx="3666766" cy="3355904"/>
          </a:xfrm>
          <a:prstGeom prst="rect">
            <a:avLst/>
          </a:prstGeom>
        </p:spPr>
      </p:pic>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15" name="Rectangle 14">
            <a:extLst>
              <a:ext uri="{FF2B5EF4-FFF2-40B4-BE49-F238E27FC236}">
                <a16:creationId xmlns:a16="http://schemas.microsoft.com/office/drawing/2014/main" id="{D7ADFCE3-E1E5-D446-8D6D-99DB34F870EE}"/>
              </a:ext>
            </a:extLst>
          </p:cNvPr>
          <p:cNvSpPr/>
          <p:nvPr/>
        </p:nvSpPr>
        <p:spPr>
          <a:xfrm>
            <a:off x="8066561" y="2110405"/>
            <a:ext cx="184731" cy="1323439"/>
          </a:xfrm>
          <a:prstGeom prst="rect">
            <a:avLst/>
          </a:prstGeom>
          <a:noFill/>
        </p:spPr>
        <p:txBody>
          <a:bodyPr wrap="none" lIns="91440" tIns="45720" rIns="91440" bIns="45720">
            <a:spAutoFit/>
          </a:bodyPr>
          <a:lstStyle/>
          <a:p>
            <a:pPr algn="ctr"/>
            <a:endParaRPr lang="en-US" sz="80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8" name="Title 4">
            <a:extLst>
              <a:ext uri="{FF2B5EF4-FFF2-40B4-BE49-F238E27FC236}">
                <a16:creationId xmlns:a16="http://schemas.microsoft.com/office/drawing/2014/main" id="{035FCE60-EB99-423F-852E-A489DA2E5D45}"/>
              </a:ext>
            </a:extLst>
          </p:cNvPr>
          <p:cNvSpPr txBox="1">
            <a:spLocks/>
          </p:cNvSpPr>
          <p:nvPr/>
        </p:nvSpPr>
        <p:spPr>
          <a:xfrm>
            <a:off x="1905000" y="1686502"/>
            <a:ext cx="13032013"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r>
              <a:rPr lang="en-US" sz="7200" b="1">
                <a:solidFill>
                  <a:srgbClr val="FF0000"/>
                </a:solidFill>
                <a:latin typeface="Arial" pitchFamily="34" charset="0"/>
                <a:cs typeface="Arial" pitchFamily="34" charset="0"/>
              </a:rPr>
              <a:t>Câu tục ngữ sau đề cập đến hiện t</a:t>
            </a:r>
            <a:r>
              <a:rPr lang="vi-VN" sz="7200" b="1">
                <a:solidFill>
                  <a:srgbClr val="FF0000"/>
                </a:solidFill>
                <a:latin typeface="Arial" pitchFamily="34" charset="0"/>
                <a:cs typeface="Arial" pitchFamily="34" charset="0"/>
              </a:rPr>
              <a:t>ư</a:t>
            </a:r>
            <a:r>
              <a:rPr lang="en-US" sz="7200" b="1">
                <a:solidFill>
                  <a:srgbClr val="FF0000"/>
                </a:solidFill>
                <a:latin typeface="Arial" pitchFamily="34" charset="0"/>
                <a:cs typeface="Arial" pitchFamily="34" charset="0"/>
              </a:rPr>
              <a:t>ợng nào?</a:t>
            </a:r>
          </a:p>
          <a:p>
            <a:pPr algn="just"/>
            <a:endParaRPr lang="en-US" sz="7200">
              <a:solidFill>
                <a:srgbClr val="FF0000"/>
              </a:solidFill>
              <a:latin typeface="Arial" pitchFamily="34" charset="0"/>
              <a:cs typeface="Arial" pitchFamily="34" charset="0"/>
            </a:endParaRPr>
          </a:p>
        </p:txBody>
      </p:sp>
      <p:sp>
        <p:nvSpPr>
          <p:cNvPr id="19" name="Title 4">
            <a:extLst>
              <a:ext uri="{FF2B5EF4-FFF2-40B4-BE49-F238E27FC236}">
                <a16:creationId xmlns:a16="http://schemas.microsoft.com/office/drawing/2014/main" id="{75465189-45CC-4156-9A3F-E83DE4EC18F4}"/>
              </a:ext>
            </a:extLst>
          </p:cNvPr>
          <p:cNvSpPr txBox="1">
            <a:spLocks/>
          </p:cNvSpPr>
          <p:nvPr/>
        </p:nvSpPr>
        <p:spPr>
          <a:xfrm>
            <a:off x="1030992" y="4665229"/>
            <a:ext cx="17384488" cy="1718693"/>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7200">
                <a:solidFill>
                  <a:srgbClr val="FF0000"/>
                </a:solidFill>
                <a:latin typeface="Arial" pitchFamily="34" charset="0"/>
                <a:cs typeface="Arial" pitchFamily="34" charset="0"/>
              </a:rPr>
              <a:t>“</a:t>
            </a:r>
            <a:r>
              <a:rPr lang="en-US" sz="8000">
                <a:solidFill>
                  <a:srgbClr val="FF0000"/>
                </a:solidFill>
                <a:latin typeface="Arial" pitchFamily="34" charset="0"/>
                <a:cs typeface="Arial" pitchFamily="34" charset="0"/>
              </a:rPr>
              <a:t>Đêm tháng năm ch</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a nằm đã sáng</a:t>
            </a:r>
          </a:p>
          <a:p>
            <a:pPr algn="just"/>
            <a:r>
              <a:rPr lang="en-US" sz="8000">
                <a:solidFill>
                  <a:srgbClr val="FF0000"/>
                </a:solidFill>
                <a:latin typeface="Arial" pitchFamily="34" charset="0"/>
                <a:cs typeface="Arial" pitchFamily="34" charset="0"/>
              </a:rPr>
              <a:t>Ngày tháng m</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chưa c</a:t>
            </a:r>
            <a:r>
              <a:rPr lang="vi-VN" sz="8000">
                <a:solidFill>
                  <a:srgbClr val="FF0000"/>
                </a:solidFill>
                <a:latin typeface="Arial" pitchFamily="34" charset="0"/>
                <a:cs typeface="Arial" pitchFamily="34" charset="0"/>
              </a:rPr>
              <a:t>ư</a:t>
            </a:r>
            <a:r>
              <a:rPr lang="en-US" sz="8000">
                <a:solidFill>
                  <a:srgbClr val="FF0000"/>
                </a:solidFill>
                <a:latin typeface="Arial" pitchFamily="34" charset="0"/>
                <a:cs typeface="Arial" pitchFamily="34" charset="0"/>
              </a:rPr>
              <a:t>ời đã tối”</a:t>
            </a:r>
          </a:p>
          <a:p>
            <a:pPr algn="just"/>
            <a:endParaRPr lang="en-US" sz="7200">
              <a:solidFill>
                <a:srgbClr val="FF0000"/>
              </a:solidFill>
              <a:latin typeface="Arial" pitchFamily="34" charset="0"/>
              <a:cs typeface="Arial" pitchFamily="34" charset="0"/>
            </a:endParaRPr>
          </a:p>
        </p:txBody>
      </p:sp>
      <p:sp>
        <p:nvSpPr>
          <p:cNvPr id="10" name="Rounded Rectangle 22">
            <a:extLst>
              <a:ext uri="{FF2B5EF4-FFF2-40B4-BE49-F238E27FC236}">
                <a16:creationId xmlns:a16="http://schemas.microsoft.com/office/drawing/2014/main" id="{AD0736C1-E5C1-445D-BEBC-670B91A35EAB}"/>
              </a:ext>
            </a:extLst>
          </p:cNvPr>
          <p:cNvSpPr/>
          <p:nvPr/>
        </p:nvSpPr>
        <p:spPr>
          <a:xfrm>
            <a:off x="2819400" y="7129462"/>
            <a:ext cx="12268200" cy="190500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Ngày đêm dài ngắn theo mùa</a:t>
            </a:r>
            <a:endParaRPr lang="en-US" sz="6600" b="1"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1961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31" presetClass="exit" presetSubtype="0" fill="hold" nodeType="clickEffect">
                                  <p:stCondLst>
                                    <p:cond delay="0"/>
                                  </p:stCondLst>
                                  <p:childTnLst>
                                    <p:anim calcmode="lin" valueType="num">
                                      <p:cBhvr>
                                        <p:cTn id="17" dur="1000"/>
                                        <p:tgtEl>
                                          <p:spTgt spid="21"/>
                                        </p:tgtEl>
                                        <p:attrNameLst>
                                          <p:attrName>ppt_w</p:attrName>
                                        </p:attrNameLst>
                                      </p:cBhvr>
                                      <p:tavLst>
                                        <p:tav tm="0">
                                          <p:val>
                                            <p:strVal val="ppt_w"/>
                                          </p:val>
                                        </p:tav>
                                        <p:tav tm="100000">
                                          <p:val>
                                            <p:fltVal val="0"/>
                                          </p:val>
                                        </p:tav>
                                      </p:tavLst>
                                    </p:anim>
                                    <p:anim calcmode="lin" valueType="num">
                                      <p:cBhvr>
                                        <p:cTn id="18" dur="1000"/>
                                        <p:tgtEl>
                                          <p:spTgt spid="21"/>
                                        </p:tgtEl>
                                        <p:attrNameLst>
                                          <p:attrName>ppt_h</p:attrName>
                                        </p:attrNameLst>
                                      </p:cBhvr>
                                      <p:tavLst>
                                        <p:tav tm="0">
                                          <p:val>
                                            <p:strVal val="ppt_h"/>
                                          </p:val>
                                        </p:tav>
                                        <p:tav tm="100000">
                                          <p:val>
                                            <p:fltVal val="0"/>
                                          </p:val>
                                        </p:tav>
                                      </p:tavLst>
                                    </p:anim>
                                    <p:anim calcmode="lin" valueType="num">
                                      <p:cBhvr>
                                        <p:cTn id="19" dur="1000"/>
                                        <p:tgtEl>
                                          <p:spTgt spid="21"/>
                                        </p:tgtEl>
                                        <p:attrNameLst>
                                          <p:attrName>style.rotation</p:attrName>
                                        </p:attrNameLst>
                                      </p:cBhvr>
                                      <p:tavLst>
                                        <p:tav tm="0">
                                          <p:val>
                                            <p:fltVal val="0"/>
                                          </p:val>
                                        </p:tav>
                                        <p:tav tm="100000">
                                          <p:val>
                                            <p:fltVal val="90"/>
                                          </p:val>
                                        </p:tav>
                                      </p:tavLst>
                                    </p:anim>
                                    <p:animEffect transition="out" filter="fade">
                                      <p:cBhvr>
                                        <p:cTn id="20" dur="1000"/>
                                        <p:tgtEl>
                                          <p:spTgt spid="21"/>
                                        </p:tgtEl>
                                      </p:cBhvr>
                                    </p:animEffect>
                                    <p:set>
                                      <p:cBhvr>
                                        <p:cTn id="2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304800" y="576262"/>
            <a:ext cx="17613088" cy="955864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5" action="ppaction://hlinksldjump"/>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5218835" y="0"/>
            <a:ext cx="3069166" cy="3317769"/>
          </a:xfrm>
          <a:prstGeom prst="rect">
            <a:avLst/>
          </a:prstGeom>
        </p:spPr>
      </p:pic>
      <p:sp>
        <p:nvSpPr>
          <p:cNvPr id="20" name="Title 4"/>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Vì sao các địa điểm phía đông bao giờ cũng có giờ sớm h</a:t>
            </a:r>
            <a:r>
              <a:rPr lang="vi-VN" sz="8000" b="1">
                <a:solidFill>
                  <a:srgbClr val="FF0000"/>
                </a:solidFill>
                <a:latin typeface="Arial" pitchFamily="34" charset="0"/>
                <a:cs typeface="Arial" pitchFamily="34" charset="0"/>
              </a:rPr>
              <a:t>ơ</a:t>
            </a:r>
            <a:r>
              <a:rPr lang="en-US" sz="8000" b="1">
                <a:solidFill>
                  <a:srgbClr val="FF0000"/>
                </a:solidFill>
                <a:latin typeface="Arial" pitchFamily="34" charset="0"/>
                <a:cs typeface="Arial" pitchFamily="34" charset="0"/>
              </a:rPr>
              <a:t>n phía tây?</a:t>
            </a:r>
          </a:p>
        </p:txBody>
      </p:sp>
      <p:sp>
        <p:nvSpPr>
          <p:cNvPr id="23" name="Rounded Rectangle 22">
            <a:hlinkClick r:id="rId8" action="ppaction://hlinksldjump"/>
          </p:cNvPr>
          <p:cNvSpPr/>
          <p:nvPr/>
        </p:nvSpPr>
        <p:spPr>
          <a:xfrm>
            <a:off x="914400" y="5453062"/>
            <a:ext cx="16230600" cy="4681842"/>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a:solidFill>
                  <a:srgbClr val="0070C0"/>
                </a:solidFill>
                <a:latin typeface="Arial" pitchFamily="34" charset="0"/>
                <a:cs typeface="Arial" pitchFamily="34" charset="0"/>
              </a:rPr>
              <a:t>Do Trái Đất quay quanh trục theo hướng từ Tây sang Đông nên lần lượt các địa  điểm phía Đông sẽ lần lượt được chiếu sáng sớm hơn các địa điểm phía tây</a:t>
            </a:r>
            <a:endParaRPr lang="en-US" sz="6600" dirty="0">
              <a:solidFill>
                <a:srgbClr val="0070C0"/>
              </a:solidFill>
              <a:latin typeface="Arial" pitchFamily="34" charset="0"/>
              <a:cs typeface="Arial" pitchFamily="34" charset="0"/>
            </a:endParaRPr>
          </a:p>
        </p:txBody>
      </p:sp>
      <p:sp>
        <p:nvSpPr>
          <p:cNvPr id="24" name="Notched Right Arrow 23">
            <a:hlinkClick r:id="rId8" action="ppaction://hlinksldjump"/>
          </p:cNvPr>
          <p:cNvSpPr/>
          <p:nvPr/>
        </p:nvSpPr>
        <p:spPr>
          <a:xfrm>
            <a:off x="16535400"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Tree>
    <p:extLst>
      <p:ext uri="{BB962C8B-B14F-4D97-AF65-F5344CB8AC3E}">
        <p14:creationId xmlns:p14="http://schemas.microsoft.com/office/powerpoint/2010/main" val="100082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subTnLst>
                                    <p:audio>
                                      <p:cMediaNode>
                                        <p:cTn display="0" masterRel="sameClick">
                                          <p:stCondLst>
                                            <p:cond evt="begin" delay="0">
                                              <p:tn val="13"/>
                                            </p:cond>
                                          </p:stCondLst>
                                          <p:endCondLst>
                                            <p:cond evt="onStopAudio" delay="0">
                                              <p:tgtEl>
                                                <p:sldTgt/>
                                              </p:tgtEl>
                                            </p:cond>
                                          </p:endCondLst>
                                        </p:cTn>
                                        <p:tgtEl>
                                          <p:sndTgt r:embed="rId3"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2"/>
                    </p:tgtEl>
                  </p:cond>
                </p:stCondLst>
                <p:endSync evt="end" delay="0">
                  <p:rtn val="all"/>
                </p:endSync>
                <p:childTnLst>
                  <p:par>
                    <p:cTn id="17" fill="hold">
                      <p:stCondLst>
                        <p:cond delay="0"/>
                      </p:stCondLst>
                      <p:childTnLst>
                        <p:par>
                          <p:cTn id="18" fill="hold">
                            <p:stCondLst>
                              <p:cond delay="0"/>
                            </p:stCondLst>
                            <p:childTnLst>
                              <p:par>
                                <p:cTn id="19" presetID="31" presetClass="exit" presetSubtype="0" fill="hold" nodeType="withEffect">
                                  <p:stCondLst>
                                    <p:cond delay="0"/>
                                  </p:stCondLst>
                                  <p:childTnLst>
                                    <p:anim calcmode="lin" valueType="num">
                                      <p:cBhvr>
                                        <p:cTn id="20" dur="1000"/>
                                        <p:tgtEl>
                                          <p:spTgt spid="22"/>
                                        </p:tgtEl>
                                        <p:attrNameLst>
                                          <p:attrName>ppt_w</p:attrName>
                                        </p:attrNameLst>
                                      </p:cBhvr>
                                      <p:tavLst>
                                        <p:tav tm="0">
                                          <p:val>
                                            <p:strVal val="ppt_w"/>
                                          </p:val>
                                        </p:tav>
                                        <p:tav tm="100000">
                                          <p:val>
                                            <p:fltVal val="0"/>
                                          </p:val>
                                        </p:tav>
                                      </p:tavLst>
                                    </p:anim>
                                    <p:anim calcmode="lin" valueType="num">
                                      <p:cBhvr>
                                        <p:cTn id="21" dur="1000"/>
                                        <p:tgtEl>
                                          <p:spTgt spid="22"/>
                                        </p:tgtEl>
                                        <p:attrNameLst>
                                          <p:attrName>ppt_h</p:attrName>
                                        </p:attrNameLst>
                                      </p:cBhvr>
                                      <p:tavLst>
                                        <p:tav tm="0">
                                          <p:val>
                                            <p:strVal val="ppt_h"/>
                                          </p:val>
                                        </p:tav>
                                        <p:tav tm="100000">
                                          <p:val>
                                            <p:fltVal val="0"/>
                                          </p:val>
                                        </p:tav>
                                      </p:tavLst>
                                    </p:anim>
                                    <p:anim calcmode="lin" valueType="num">
                                      <p:cBhvr>
                                        <p:cTn id="22" dur="1000"/>
                                        <p:tgtEl>
                                          <p:spTgt spid="22"/>
                                        </p:tgtEl>
                                        <p:attrNameLst>
                                          <p:attrName>style.rotation</p:attrName>
                                        </p:attrNameLst>
                                      </p:cBhvr>
                                      <p:tavLst>
                                        <p:tav tm="0">
                                          <p:val>
                                            <p:fltVal val="0"/>
                                          </p:val>
                                        </p:tav>
                                        <p:tav tm="100000">
                                          <p:val>
                                            <p:fltVal val="90"/>
                                          </p:val>
                                        </p:tav>
                                      </p:tavLst>
                                    </p:anim>
                                    <p:animEffect transition="out" filter="fade">
                                      <p:cBhvr>
                                        <p:cTn id="23" dur="1000"/>
                                        <p:tgtEl>
                                          <p:spTgt spid="22"/>
                                        </p:tgtEl>
                                      </p:cBhvr>
                                    </p:animEffect>
                                    <p:set>
                                      <p:cBhvr>
                                        <p:cTn id="24"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182110" y="752668"/>
            <a:ext cx="18105890" cy="9119994"/>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hlinkClick r:id="rId4" action="ppaction://hlinksldjump"/>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9848" b="90152" l="9917" r="98623"/>
                    </a14:imgEffect>
                  </a14:imgLayer>
                </a14:imgProps>
              </a:ext>
              <a:ext uri="{28A0092B-C50C-407E-A947-70E740481C1C}">
                <a14:useLocalDpi xmlns:a14="http://schemas.microsoft.com/office/drawing/2010/main" val="0"/>
              </a:ext>
            </a:extLst>
          </a:blip>
          <a:stretch>
            <a:fillRect/>
          </a:stretch>
        </p:blipFill>
        <p:spPr>
          <a:xfrm>
            <a:off x="14855906" y="-195465"/>
            <a:ext cx="3249984" cy="3513234"/>
          </a:xfrm>
          <a:prstGeom prst="rect">
            <a:avLst/>
          </a:prstGeom>
        </p:spPr>
      </p:pic>
      <p:sp>
        <p:nvSpPr>
          <p:cNvPr id="23" name="Rounded Rectangle 22"/>
          <p:cNvSpPr/>
          <p:nvPr/>
        </p:nvSpPr>
        <p:spPr>
          <a:xfrm>
            <a:off x="4343400" y="7129462"/>
            <a:ext cx="7543800" cy="1280160"/>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a:solidFill>
                  <a:srgbClr val="0070C0"/>
                </a:solidFill>
                <a:latin typeface="Arial" pitchFamily="34" charset="0"/>
                <a:cs typeface="Arial" pitchFamily="34" charset="0"/>
              </a:rPr>
              <a:t>365 ngày 6 giờ</a:t>
            </a:r>
            <a:endParaRPr lang="en-US" sz="6600" b="1" dirty="0">
              <a:solidFill>
                <a:srgbClr val="0070C0"/>
              </a:solidFill>
              <a:latin typeface="Arial" pitchFamily="34" charset="0"/>
              <a:cs typeface="Arial" pitchFamily="34" charset="0"/>
            </a:endParaRPr>
          </a:p>
        </p:txBody>
      </p:sp>
      <p:sp>
        <p:nvSpPr>
          <p:cNvPr id="24" name="Notched Right Arrow 23">
            <a:hlinkClick r:id="rId7" action="ppaction://hlinksldjump"/>
          </p:cNvPr>
          <p:cNvSpPr/>
          <p:nvPr/>
        </p:nvSpPr>
        <p:spPr>
          <a:xfrm>
            <a:off x="16241488" y="9288665"/>
            <a:ext cx="1676400" cy="846239"/>
          </a:xfrm>
          <a:prstGeom prst="notchedRightArrow">
            <a:avLst/>
          </a:prstGeom>
        </p:spPr>
        <p:style>
          <a:lnRef idx="3">
            <a:schemeClr val="lt1"/>
          </a:lnRef>
          <a:fillRef idx="1">
            <a:schemeClr val="accent5"/>
          </a:fillRef>
          <a:effectRef idx="1">
            <a:schemeClr val="accent5"/>
          </a:effectRef>
          <a:fontRef idx="minor">
            <a:schemeClr val="lt1"/>
          </a:fontRef>
        </p:style>
        <p:txBody>
          <a:bodyPr lIns="182935" tIns="91467" rIns="182935" bIns="91467" rtlCol="0" anchor="ctr"/>
          <a:lstStyle/>
          <a:p>
            <a:pPr algn="ctr"/>
            <a:endParaRPr lang="en-US"/>
          </a:p>
        </p:txBody>
      </p:sp>
      <p:sp>
        <p:nvSpPr>
          <p:cNvPr id="9" name="Title 4">
            <a:extLst>
              <a:ext uri="{FF2B5EF4-FFF2-40B4-BE49-F238E27FC236}">
                <a16:creationId xmlns:a16="http://schemas.microsoft.com/office/drawing/2014/main" id="{3A26A97A-7A8D-4F12-B28B-A08F0DC4C52B}"/>
              </a:ext>
            </a:extLst>
          </p:cNvPr>
          <p:cNvSpPr txBox="1">
            <a:spLocks/>
          </p:cNvSpPr>
          <p:nvPr/>
        </p:nvSpPr>
        <p:spPr>
          <a:xfrm>
            <a:off x="1515534" y="2355367"/>
            <a:ext cx="13792200" cy="1716088"/>
          </a:xfrm>
          <a:prstGeom prst="rect">
            <a:avLst/>
          </a:prstGeom>
        </p:spPr>
        <p:txBody>
          <a:bodyPr vert="horz" lIns="182935" tIns="91467" rIns="182935" bIns="91467" rtlCol="0" anchor="ctr">
            <a:noAutofit/>
          </a:bodyPr>
          <a:lstStyle>
            <a:lvl1pPr algn="ctr" defTabSz="1829349" rtl="0" eaLnBrk="1" latinLnBrk="0" hangingPunct="1">
              <a:spcBef>
                <a:spcPct val="0"/>
              </a:spcBef>
              <a:buNone/>
              <a:defRPr sz="8800" kern="1200">
                <a:solidFill>
                  <a:schemeClr val="tx1"/>
                </a:solidFill>
                <a:latin typeface="+mj-lt"/>
                <a:ea typeface="+mj-ea"/>
                <a:cs typeface="+mj-cs"/>
              </a:defRPr>
            </a:lvl1pPr>
          </a:lstStyle>
          <a:p>
            <a:pPr algn="just"/>
            <a:r>
              <a:rPr lang="en-US" sz="8000" b="1">
                <a:solidFill>
                  <a:srgbClr val="FF0000"/>
                </a:solidFill>
                <a:latin typeface="Arial" pitchFamily="34" charset="0"/>
                <a:cs typeface="Arial" pitchFamily="34" charset="0"/>
              </a:rPr>
              <a:t>Thời gian Trái Đất chuyển động quanh Mặt Trời 1 vòng là?</a:t>
            </a:r>
          </a:p>
        </p:txBody>
      </p:sp>
    </p:spTree>
    <p:extLst>
      <p:ext uri="{BB962C8B-B14F-4D97-AF65-F5344CB8AC3E}">
        <p14:creationId xmlns:p14="http://schemas.microsoft.com/office/powerpoint/2010/main" val="388856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subTnLst>
                                    <p:audio>
                                      <p:cMediaNode>
                                        <p:cTn display="0" masterRel="sameClick">
                                          <p:stCondLst>
                                            <p:cond evt="begin" delay="0">
                                              <p:tn val="5"/>
                                            </p:cond>
                                          </p:stCondLst>
                                          <p:endCondLst>
                                            <p:cond evt="onStopAudio" delay="0">
                                              <p:tgtEl>
                                                <p:sldTgt/>
                                              </p:tgtEl>
                                            </p:cond>
                                          </p:endCondLst>
                                        </p:cTn>
                                        <p:tgtEl>
                                          <p:sndTgt r:embed="rId2" name="dung 2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31" presetClass="exit" presetSubtype="0" fill="hold" nodeType="clickEffect">
                                  <p:stCondLst>
                                    <p:cond delay="0"/>
                                  </p:stCondLst>
                                  <p:childTnLst>
                                    <p:anim calcmode="lin" valueType="num">
                                      <p:cBhvr>
                                        <p:cTn id="12" dur="1000"/>
                                        <p:tgtEl>
                                          <p:spTgt spid="22"/>
                                        </p:tgtEl>
                                        <p:attrNameLst>
                                          <p:attrName>ppt_w</p:attrName>
                                        </p:attrNameLst>
                                      </p:cBhvr>
                                      <p:tavLst>
                                        <p:tav tm="0">
                                          <p:val>
                                            <p:strVal val="ppt_w"/>
                                          </p:val>
                                        </p:tav>
                                        <p:tav tm="100000">
                                          <p:val>
                                            <p:fltVal val="0"/>
                                          </p:val>
                                        </p:tav>
                                      </p:tavLst>
                                    </p:anim>
                                    <p:anim calcmode="lin" valueType="num">
                                      <p:cBhvr>
                                        <p:cTn id="13" dur="1000"/>
                                        <p:tgtEl>
                                          <p:spTgt spid="22"/>
                                        </p:tgtEl>
                                        <p:attrNameLst>
                                          <p:attrName>ppt_h</p:attrName>
                                        </p:attrNameLst>
                                      </p:cBhvr>
                                      <p:tavLst>
                                        <p:tav tm="0">
                                          <p:val>
                                            <p:strVal val="ppt_h"/>
                                          </p:val>
                                        </p:tav>
                                        <p:tav tm="100000">
                                          <p:val>
                                            <p:fltVal val="0"/>
                                          </p:val>
                                        </p:tav>
                                      </p:tavLst>
                                    </p:anim>
                                    <p:anim calcmode="lin" valueType="num">
                                      <p:cBhvr>
                                        <p:cTn id="14" dur="1000"/>
                                        <p:tgtEl>
                                          <p:spTgt spid="22"/>
                                        </p:tgtEl>
                                        <p:attrNameLst>
                                          <p:attrName>style.rotation</p:attrName>
                                        </p:attrNameLst>
                                      </p:cBhvr>
                                      <p:tavLst>
                                        <p:tav tm="0">
                                          <p:val>
                                            <p:fltVal val="0"/>
                                          </p:val>
                                        </p:tav>
                                        <p:tav tm="100000">
                                          <p:val>
                                            <p:fltVal val="90"/>
                                          </p:val>
                                        </p:tav>
                                      </p:tavLst>
                                    </p:anim>
                                    <p:animEffect transition="out" filter="fade">
                                      <p:cBhvr>
                                        <p:cTn id="15" dur="1000"/>
                                        <p:tgtEl>
                                          <p:spTgt spid="22"/>
                                        </p:tgtEl>
                                      </p:cBhvr>
                                    </p:animEffect>
                                    <p:set>
                                      <p:cBhvr>
                                        <p:cTn id="1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01249"/>
            <a:ext cx="19812000" cy="11810999"/>
          </a:xfrm>
          <a:prstGeom prst="rect">
            <a:avLst/>
          </a:prstGeom>
        </p:spPr>
      </p:pic>
      <p:sp>
        <p:nvSpPr>
          <p:cNvPr id="2" name="TextBox 1"/>
          <p:cNvSpPr txBox="1"/>
          <p:nvPr/>
        </p:nvSpPr>
        <p:spPr>
          <a:xfrm>
            <a:off x="6907394" y="1871662"/>
            <a:ext cx="4163961" cy="769441"/>
          </a:xfrm>
          <a:prstGeom prst="rect">
            <a:avLst/>
          </a:prstGeom>
          <a:solidFill>
            <a:srgbClr val="FFFF00"/>
          </a:solidFill>
        </p:spPr>
        <p:txBody>
          <a:bodyPr wrap="square" rtlCol="0">
            <a:spAutoFit/>
          </a:bodyPr>
          <a:lstStyle/>
          <a:p>
            <a:r>
              <a:rPr lang="en-US" sz="4400" dirty="0">
                <a:solidFill>
                  <a:srgbClr val="FF0000"/>
                </a:solidFill>
                <a:latin typeface="Arial" pitchFamily="34" charset="0"/>
                <a:cs typeface="Arial" pitchFamily="34" charset="0"/>
              </a:rPr>
              <a:t>KHẨU </a:t>
            </a:r>
            <a:r>
              <a:rPr lang="en-US" sz="4400">
                <a:solidFill>
                  <a:srgbClr val="FF0000"/>
                </a:solidFill>
                <a:latin typeface="Arial" pitchFamily="34" charset="0"/>
                <a:cs typeface="Arial" pitchFamily="34" charset="0"/>
              </a:rPr>
              <a:t>HIỆU 9K</a:t>
            </a:r>
            <a:endParaRPr lang="en-US" sz="4400" dirty="0">
              <a:solidFill>
                <a:srgbClr val="FF0000"/>
              </a:solidFill>
              <a:latin typeface="Arial" pitchFamily="34" charset="0"/>
              <a:cs typeface="Arial" pitchFamily="34" charset="0"/>
            </a:endParaRPr>
          </a:p>
        </p:txBody>
      </p:sp>
      <p:sp>
        <p:nvSpPr>
          <p:cNvPr id="16" name="TextBox 15"/>
          <p:cNvSpPr txBox="1"/>
          <p:nvPr/>
        </p:nvSpPr>
        <p:spPr>
          <a:xfrm>
            <a:off x="4876800" y="2641103"/>
            <a:ext cx="4484266"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1. Khẩu </a:t>
            </a:r>
            <a:r>
              <a:rPr lang="en-US" sz="4400" dirty="0" err="1">
                <a:solidFill>
                  <a:srgbClr val="0070C0"/>
                </a:solidFill>
                <a:latin typeface="Arial" pitchFamily="34" charset="0"/>
                <a:cs typeface="Arial" pitchFamily="34" charset="0"/>
              </a:rPr>
              <a:t>trang</a:t>
            </a:r>
            <a:endParaRPr lang="en-US" sz="4400" dirty="0">
              <a:solidFill>
                <a:srgbClr val="0070C0"/>
              </a:solidFill>
              <a:latin typeface="Arial" pitchFamily="34" charset="0"/>
              <a:cs typeface="Arial" pitchFamily="34" charset="0"/>
            </a:endParaRPr>
          </a:p>
        </p:txBody>
      </p:sp>
      <p:sp>
        <p:nvSpPr>
          <p:cNvPr id="17" name="TextBox 16"/>
          <p:cNvSpPr txBox="1"/>
          <p:nvPr/>
        </p:nvSpPr>
        <p:spPr>
          <a:xfrm>
            <a:off x="4909795" y="3334344"/>
            <a:ext cx="4163961"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2. Khử </a:t>
            </a:r>
            <a:r>
              <a:rPr lang="en-US" sz="4400" dirty="0" err="1">
                <a:solidFill>
                  <a:srgbClr val="0070C0"/>
                </a:solidFill>
                <a:latin typeface="Arial" pitchFamily="34" charset="0"/>
                <a:cs typeface="Arial" pitchFamily="34" charset="0"/>
              </a:rPr>
              <a:t>khuẩn</a:t>
            </a:r>
            <a:r>
              <a:rPr lang="en-US" sz="4400" dirty="0">
                <a:solidFill>
                  <a:srgbClr val="0070C0"/>
                </a:solidFill>
                <a:latin typeface="Arial" pitchFamily="34" charset="0"/>
                <a:cs typeface="Arial" pitchFamily="34" charset="0"/>
              </a:rPr>
              <a:t> </a:t>
            </a:r>
          </a:p>
        </p:txBody>
      </p:sp>
      <p:sp>
        <p:nvSpPr>
          <p:cNvPr id="18" name="TextBox 17"/>
          <p:cNvSpPr txBox="1"/>
          <p:nvPr/>
        </p:nvSpPr>
        <p:spPr>
          <a:xfrm>
            <a:off x="4909795" y="3934810"/>
            <a:ext cx="4451272"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3. Khoảng </a:t>
            </a:r>
            <a:r>
              <a:rPr lang="en-US" sz="4400" dirty="0" err="1">
                <a:solidFill>
                  <a:srgbClr val="0070C0"/>
                </a:solidFill>
                <a:latin typeface="Arial" pitchFamily="34" charset="0"/>
                <a:cs typeface="Arial" pitchFamily="34" charset="0"/>
              </a:rPr>
              <a:t>cách</a:t>
            </a:r>
            <a:r>
              <a:rPr lang="en-US" sz="4400" dirty="0">
                <a:solidFill>
                  <a:srgbClr val="0070C0"/>
                </a:solidFill>
                <a:latin typeface="Arial" pitchFamily="34" charset="0"/>
                <a:cs typeface="Arial" pitchFamily="34" charset="0"/>
              </a:rPr>
              <a:t> </a:t>
            </a:r>
          </a:p>
        </p:txBody>
      </p:sp>
      <p:sp>
        <p:nvSpPr>
          <p:cNvPr id="19" name="TextBox 18"/>
          <p:cNvSpPr txBox="1"/>
          <p:nvPr/>
        </p:nvSpPr>
        <p:spPr>
          <a:xfrm>
            <a:off x="4876799" y="4563511"/>
            <a:ext cx="5178259"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4. Không </a:t>
            </a:r>
            <a:r>
              <a:rPr lang="en-US" sz="4400" err="1">
                <a:solidFill>
                  <a:srgbClr val="0070C0"/>
                </a:solidFill>
                <a:latin typeface="Arial" pitchFamily="34" charset="0"/>
                <a:cs typeface="Arial" pitchFamily="34" charset="0"/>
              </a:rPr>
              <a:t>tập</a:t>
            </a:r>
            <a:r>
              <a:rPr lang="en-US" sz="4400">
                <a:solidFill>
                  <a:srgbClr val="0070C0"/>
                </a:solidFill>
                <a:latin typeface="Arial" pitchFamily="34" charset="0"/>
                <a:cs typeface="Arial" pitchFamily="34" charset="0"/>
              </a:rPr>
              <a:t> trung </a:t>
            </a:r>
            <a:endParaRPr lang="en-US" sz="4400" dirty="0">
              <a:solidFill>
                <a:srgbClr val="0070C0"/>
              </a:solidFill>
              <a:latin typeface="Arial" pitchFamily="34" charset="0"/>
              <a:cs typeface="Arial" pitchFamily="34" charset="0"/>
            </a:endParaRPr>
          </a:p>
        </p:txBody>
      </p:sp>
      <p:sp>
        <p:nvSpPr>
          <p:cNvPr id="20" name="TextBox 19"/>
          <p:cNvSpPr txBox="1"/>
          <p:nvPr/>
        </p:nvSpPr>
        <p:spPr>
          <a:xfrm>
            <a:off x="4876799" y="5207024"/>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5. Khai </a:t>
            </a:r>
            <a:r>
              <a:rPr lang="en-US" sz="4400" dirty="0" err="1">
                <a:solidFill>
                  <a:srgbClr val="0070C0"/>
                </a:solidFill>
                <a:latin typeface="Arial" pitchFamily="34" charset="0"/>
                <a:cs typeface="Arial" pitchFamily="34" charset="0"/>
              </a:rPr>
              <a:t>báo</a:t>
            </a:r>
            <a:r>
              <a:rPr lang="en-US" sz="4400" dirty="0">
                <a:solidFill>
                  <a:srgbClr val="0070C0"/>
                </a:solidFill>
                <a:latin typeface="Arial" pitchFamily="34" charset="0"/>
                <a:cs typeface="Arial" pitchFamily="34" charset="0"/>
              </a:rPr>
              <a:t> y </a:t>
            </a:r>
            <a:r>
              <a:rPr lang="en-US" sz="4400" dirty="0" err="1">
                <a:solidFill>
                  <a:srgbClr val="0070C0"/>
                </a:solidFill>
                <a:latin typeface="Arial" pitchFamily="34" charset="0"/>
                <a:cs typeface="Arial" pitchFamily="34" charset="0"/>
              </a:rPr>
              <a:t>tế</a:t>
            </a:r>
            <a:r>
              <a:rPr lang="en-US" sz="4400" dirty="0">
                <a:solidFill>
                  <a:srgbClr val="0070C0"/>
                </a:solidFill>
                <a:latin typeface="Arial" pitchFamily="34" charset="0"/>
                <a:cs typeface="Arial" pitchFamily="34" charset="0"/>
              </a:rPr>
              <a:t> </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077" r="26332" b="12854"/>
          <a:stretch/>
        </p:blipFill>
        <p:spPr>
          <a:xfrm>
            <a:off x="16611600" y="0"/>
            <a:ext cx="1676400" cy="3181609"/>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 r="-2941" b="10294"/>
          <a:stretch/>
        </p:blipFill>
        <p:spPr>
          <a:xfrm>
            <a:off x="16269410" y="3707643"/>
            <a:ext cx="2043990" cy="1711735"/>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b="11122"/>
          <a:stretch/>
        </p:blipFill>
        <p:spPr>
          <a:xfrm>
            <a:off x="16933" y="7511480"/>
            <a:ext cx="2705224" cy="1875401"/>
          </a:xfrm>
          <a:prstGeom prst="round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t="4426" b="14010"/>
          <a:stretch/>
        </p:blipFill>
        <p:spPr>
          <a:xfrm>
            <a:off x="16933" y="5198860"/>
            <a:ext cx="2115835" cy="2397532"/>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r="42803" b="13541"/>
          <a:stretch/>
        </p:blipFill>
        <p:spPr>
          <a:xfrm>
            <a:off x="0" y="0"/>
            <a:ext cx="1801774" cy="1669082"/>
          </a:xfrm>
          <a:prstGeom prst="roundRect">
            <a:avLst/>
          </a:prstGeom>
        </p:spPr>
      </p:pic>
      <p:sp>
        <p:nvSpPr>
          <p:cNvPr id="14" name="TextBox 13">
            <a:extLst>
              <a:ext uri="{FF2B5EF4-FFF2-40B4-BE49-F238E27FC236}">
                <a16:creationId xmlns:a16="http://schemas.microsoft.com/office/drawing/2014/main" id="{10261EBF-8EE0-4F58-8E1D-4E08CC2D585D}"/>
              </a:ext>
            </a:extLst>
          </p:cNvPr>
          <p:cNvSpPr txBox="1"/>
          <p:nvPr/>
        </p:nvSpPr>
        <p:spPr>
          <a:xfrm>
            <a:off x="4876799" y="5850537"/>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6. Kiểm soát biên giới</a:t>
            </a:r>
            <a:endParaRPr lang="en-US" sz="4400" dirty="0">
              <a:solidFill>
                <a:srgbClr val="0070C0"/>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6013CB82-CB7F-4CB4-8AE1-9A13CFAC754A}"/>
              </a:ext>
            </a:extLst>
          </p:cNvPr>
          <p:cNvSpPr txBox="1"/>
          <p:nvPr/>
        </p:nvSpPr>
        <p:spPr>
          <a:xfrm>
            <a:off x="4909795" y="6494050"/>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7. Khu cách li an toàn</a:t>
            </a:r>
            <a:endParaRPr lang="en-US" sz="4400" dirty="0">
              <a:solidFill>
                <a:srgbClr val="0070C0"/>
              </a:solidFill>
              <a:latin typeface="Arial" pitchFamily="34" charset="0"/>
              <a:cs typeface="Arial" pitchFamily="34" charset="0"/>
            </a:endParaRPr>
          </a:p>
        </p:txBody>
      </p:sp>
      <p:sp>
        <p:nvSpPr>
          <p:cNvPr id="22" name="TextBox 21">
            <a:extLst>
              <a:ext uri="{FF2B5EF4-FFF2-40B4-BE49-F238E27FC236}">
                <a16:creationId xmlns:a16="http://schemas.microsoft.com/office/drawing/2014/main" id="{D1FE5697-2080-4350-ADE8-7F2626CCA011}"/>
              </a:ext>
            </a:extLst>
          </p:cNvPr>
          <p:cNvSpPr txBox="1"/>
          <p:nvPr/>
        </p:nvSpPr>
        <p:spPr>
          <a:xfrm>
            <a:off x="4876799" y="7071111"/>
            <a:ext cx="6032405"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8. Không ra khỏi nhà</a:t>
            </a:r>
            <a:endParaRPr lang="en-US" sz="4400" dirty="0">
              <a:solidFill>
                <a:srgbClr val="0070C0"/>
              </a:solidFill>
              <a:latin typeface="Arial" pitchFamily="34" charset="0"/>
              <a:cs typeface="Arial" pitchFamily="34" charset="0"/>
            </a:endParaRPr>
          </a:p>
        </p:txBody>
      </p:sp>
      <p:sp>
        <p:nvSpPr>
          <p:cNvPr id="23" name="TextBox 22">
            <a:extLst>
              <a:ext uri="{FF2B5EF4-FFF2-40B4-BE49-F238E27FC236}">
                <a16:creationId xmlns:a16="http://schemas.microsoft.com/office/drawing/2014/main" id="{462EB536-AA8A-46DC-9B4D-44265F3AAB07}"/>
              </a:ext>
            </a:extLst>
          </p:cNvPr>
          <p:cNvSpPr txBox="1"/>
          <p:nvPr/>
        </p:nvSpPr>
        <p:spPr>
          <a:xfrm>
            <a:off x="4724400" y="7655422"/>
            <a:ext cx="10373408" cy="769441"/>
          </a:xfrm>
          <a:prstGeom prst="rect">
            <a:avLst/>
          </a:prstGeom>
          <a:noFill/>
        </p:spPr>
        <p:txBody>
          <a:bodyPr wrap="square" rtlCol="0">
            <a:spAutoFit/>
          </a:bodyPr>
          <a:lstStyle/>
          <a:p>
            <a:r>
              <a:rPr lang="en-US" sz="4400">
                <a:solidFill>
                  <a:srgbClr val="0070C0"/>
                </a:solidFill>
                <a:latin typeface="Arial" pitchFamily="34" charset="0"/>
                <a:cs typeface="Arial" pitchFamily="34" charset="0"/>
              </a:rPr>
              <a:t>9. Không đăng tải thông tin sai sự thật</a:t>
            </a:r>
            <a:endParaRPr lang="en-US" sz="4400"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359507217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14"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1">
            <a:extLst>
              <a:ext uri="{FF2B5EF4-FFF2-40B4-BE49-F238E27FC236}">
                <a16:creationId xmlns:a16="http://schemas.microsoft.com/office/drawing/2014/main" id="{5AFFB113-4C42-4D11-BB13-645D3AC8959C}"/>
              </a:ext>
            </a:extLst>
          </p:cNvPr>
          <p:cNvPicPr/>
          <p:nvPr/>
        </p:nvPicPr>
        <p:blipFill>
          <a:blip r:embed="rId3"/>
          <a:stretch>
            <a:fillRect/>
          </a:stretch>
        </p:blipFill>
        <p:spPr>
          <a:xfrm>
            <a:off x="3695700" y="3273619"/>
            <a:ext cx="10896600" cy="6477000"/>
          </a:xfrm>
          <a:prstGeom prst="rect">
            <a:avLst/>
          </a:prstGeom>
        </p:spPr>
      </p:pic>
      <p:sp>
        <p:nvSpPr>
          <p:cNvPr id="5" name="Rectangle 4">
            <a:extLst>
              <a:ext uri="{FF2B5EF4-FFF2-40B4-BE49-F238E27FC236}">
                <a16:creationId xmlns:a16="http://schemas.microsoft.com/office/drawing/2014/main" id="{7591164C-43CA-42E5-B1BF-EAC704ADB48E}"/>
              </a:ext>
            </a:extLst>
          </p:cNvPr>
          <p:cNvSpPr/>
          <p:nvPr/>
        </p:nvSpPr>
        <p:spPr>
          <a:xfrm>
            <a:off x="495300" y="126806"/>
            <a:ext cx="17297400" cy="3040256"/>
          </a:xfrm>
          <a:prstGeom prst="rect">
            <a:avLst/>
          </a:prstGeom>
          <a:solidFill>
            <a:schemeClr val="accent5">
              <a:lumMod val="20000"/>
              <a:lumOff val="80000"/>
            </a:schemeClr>
          </a:solidFill>
        </p:spPr>
        <p:txBody>
          <a:bodyPr wrap="square">
            <a:spAutoFit/>
          </a:bodyPr>
          <a:lstStyle/>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Một hôm mẹ nhờ Minh đi chợ mua hộ mẹ mớ rau, nhưng đi được nửa đường, Minh lại không nhớ mình nên đi hướng nào để đến chợ.</a:t>
            </a:r>
          </a:p>
          <a:p>
            <a:pPr>
              <a:lnSpc>
                <a:spcPct val="107000"/>
              </a:lnSpc>
              <a:spcAft>
                <a:spcPts val="800"/>
              </a:spcAft>
            </a:pPr>
            <a:r>
              <a:rPr lang="en-US" sz="4400">
                <a:solidFill>
                  <a:srgbClr val="00B050"/>
                </a:solidFill>
                <a:latin typeface="Arial" panose="020B0604020202020204" pitchFamily="34" charset="0"/>
                <a:ea typeface="Times New Roman" panose="02020603050405020304" pitchFamily="18" charset="0"/>
                <a:cs typeface="Arial" panose="020B0604020202020204" pitchFamily="34" charset="0"/>
              </a:rPr>
              <a:t>- Em hãy nêu một số đề xuất để giúp bạn Minh tìm được đường đến chợ nhé</a:t>
            </a:r>
            <a:r>
              <a:rPr lang="en-US" sz="440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02450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B86AF7C-A218-46C3-B579-EBC3341BFB65}"/>
              </a:ext>
            </a:extLst>
          </p:cNvPr>
          <p:cNvSpPr txBox="1"/>
          <p:nvPr/>
        </p:nvSpPr>
        <p:spPr>
          <a:xfrm>
            <a:off x="3505200" y="380850"/>
            <a:ext cx="14781383" cy="1754326"/>
          </a:xfrm>
          <a:prstGeom prst="rect">
            <a:avLst/>
          </a:prstGeom>
          <a:noFill/>
        </p:spPr>
        <p:txBody>
          <a:bodyPr wrap="square" rtlCol="0">
            <a:spAutoFit/>
          </a:bodyPr>
          <a:lstStyle/>
          <a:p>
            <a:pPr algn="ctr"/>
            <a:r>
              <a:rPr lang="en-US" sz="5400" b="1">
                <a:solidFill>
                  <a:srgbClr val="00B050"/>
                </a:solidFill>
                <a:latin typeface="Arial" panose="020B0604020202020204" pitchFamily="34" charset="0"/>
                <a:cs typeface="Arial" panose="020B0604020202020204" pitchFamily="34" charset="0"/>
              </a:rPr>
              <a:t>THỰC HÀNH XÁC ĐỊNH PHƯƠNG HƯỚNG </a:t>
            </a:r>
          </a:p>
          <a:p>
            <a:pPr algn="ctr"/>
            <a:r>
              <a:rPr lang="en-US" sz="5400" b="1">
                <a:solidFill>
                  <a:srgbClr val="00B050"/>
                </a:solidFill>
                <a:latin typeface="Arial" panose="020B0604020202020204" pitchFamily="34" charset="0"/>
                <a:cs typeface="Arial" panose="020B0604020202020204" pitchFamily="34" charset="0"/>
              </a:rPr>
              <a:t>NGOÀI THỰC TẾ</a:t>
            </a:r>
          </a:p>
        </p:txBody>
      </p:sp>
      <p:sp>
        <p:nvSpPr>
          <p:cNvPr id="2" name="Rectangle: Single Corner Snipped 1">
            <a:extLst>
              <a:ext uri="{FF2B5EF4-FFF2-40B4-BE49-F238E27FC236}">
                <a16:creationId xmlns:a16="http://schemas.microsoft.com/office/drawing/2014/main" id="{E630DEA8-A82C-4999-8F18-4CC975E5156D}"/>
              </a:ext>
            </a:extLst>
          </p:cNvPr>
          <p:cNvSpPr/>
          <p:nvPr/>
        </p:nvSpPr>
        <p:spPr>
          <a:xfrm>
            <a:off x="245257" y="187529"/>
            <a:ext cx="3564743" cy="1754327"/>
          </a:xfrm>
          <a:prstGeom prst="snip1Rect">
            <a:avLst/>
          </a:prstGeom>
          <a:solidFill>
            <a:srgbClr val="4DDA00"/>
          </a:solidFill>
          <a:ln>
            <a:solidFill>
              <a:srgbClr val="4DD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a:p>
        </p:txBody>
      </p:sp>
      <p:sp>
        <p:nvSpPr>
          <p:cNvPr id="9" name="TextBox 8">
            <a:extLst>
              <a:ext uri="{FF2B5EF4-FFF2-40B4-BE49-F238E27FC236}">
                <a16:creationId xmlns:a16="http://schemas.microsoft.com/office/drawing/2014/main" id="{9126C170-07C4-489B-BB56-D4E29A286BFB}"/>
              </a:ext>
            </a:extLst>
          </p:cNvPr>
          <p:cNvSpPr txBox="1"/>
          <p:nvPr/>
        </p:nvSpPr>
        <p:spPr>
          <a:xfrm>
            <a:off x="457200" y="355300"/>
            <a:ext cx="3992880" cy="1477328"/>
          </a:xfrm>
          <a:prstGeom prst="rect">
            <a:avLst/>
          </a:prstGeom>
          <a:noFill/>
        </p:spPr>
        <p:txBody>
          <a:bodyPr wrap="square" rtlCol="0">
            <a:spAutoFit/>
          </a:bodyPr>
          <a:lstStyle/>
          <a:p>
            <a:r>
              <a:rPr lang="en-US" sz="9000" b="1">
                <a:solidFill>
                  <a:schemeClr val="bg1"/>
                </a:solidFill>
                <a:latin typeface="Arial" panose="020B0604020202020204" pitchFamily="34" charset="0"/>
                <a:cs typeface="Arial" panose="020B0604020202020204" pitchFamily="34" charset="0"/>
              </a:rPr>
              <a:t>BÀI 8</a:t>
            </a:r>
          </a:p>
        </p:txBody>
      </p:sp>
      <p:pic>
        <p:nvPicPr>
          <p:cNvPr id="5" name="Picture 4">
            <a:extLst>
              <a:ext uri="{FF2B5EF4-FFF2-40B4-BE49-F238E27FC236}">
                <a16:creationId xmlns:a16="http://schemas.microsoft.com/office/drawing/2014/main" id="{F3F68DAD-5E12-4D9A-ADC2-3EE7509951AD}"/>
              </a:ext>
            </a:extLst>
          </p:cNvPr>
          <p:cNvPicPr>
            <a:picLocks noChangeAspect="1"/>
          </p:cNvPicPr>
          <p:nvPr/>
        </p:nvPicPr>
        <p:blipFill rotWithShape="1">
          <a:blip r:embed="rId2"/>
          <a:srcRect l="21187" t="22589" r="21667" b="23334"/>
          <a:stretch/>
        </p:blipFill>
        <p:spPr>
          <a:xfrm>
            <a:off x="0" y="2709862"/>
            <a:ext cx="18440399" cy="7774708"/>
          </a:xfrm>
          <a:prstGeom prst="rect">
            <a:avLst/>
          </a:prstGeom>
        </p:spPr>
      </p:pic>
    </p:spTree>
    <p:extLst>
      <p:ext uri="{BB962C8B-B14F-4D97-AF65-F5344CB8AC3E}">
        <p14:creationId xmlns:p14="http://schemas.microsoft.com/office/powerpoint/2010/main" val="14025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4409467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2449</TotalTime>
  <Words>877</Words>
  <Application>Microsoft Office PowerPoint</Application>
  <PresentationFormat>Custom</PresentationFormat>
  <Paragraphs>118</Paragraphs>
  <Slides>25</Slides>
  <Notes>14</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Arial</vt:lpstr>
      <vt:lpstr>Arial </vt:lpstr>
      <vt:lpstr>Calibri</vt:lpstr>
      <vt:lpstr>Calibri Light</vt:lpstr>
      <vt:lpstr>Kids</vt:lpstr>
      <vt:lpstr>Open Sans</vt:lpstr>
      <vt:lpstr>Tahoma</vt:lpstr>
      <vt:lpstr>Times New Roman</vt:lpstr>
      <vt:lpstr>Wingdings</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Quynh Chi</dc:creator>
  <cp:lastModifiedBy>BAO THY</cp:lastModifiedBy>
  <cp:revision>267</cp:revision>
  <dcterms:created xsi:type="dcterms:W3CDTF">2020-04-19T13:18:56Z</dcterms:created>
  <dcterms:modified xsi:type="dcterms:W3CDTF">2021-08-14T04:12:29Z</dcterms:modified>
</cp:coreProperties>
</file>